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CA95D-5302-4E01-B59C-29E7D4A3571E}" type="datetimeFigureOut">
              <a:rPr lang="en-US" smtClean="0"/>
              <a:pPr/>
              <a:t>12/5/2011</a:t>
            </a:fld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4CE1E1-FA56-4BB4-A394-C1720199786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CA95D-5302-4E01-B59C-29E7D4A3571E}" type="datetimeFigureOut">
              <a:rPr lang="en-US" smtClean="0"/>
              <a:pPr/>
              <a:t>12/5/2011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CE1E1-FA56-4BB4-A394-C172019978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CA95D-5302-4E01-B59C-29E7D4A3571E}" type="datetimeFigureOut">
              <a:rPr lang="en-US" smtClean="0"/>
              <a:pPr/>
              <a:t>12/5/2011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CE1E1-FA56-4BB4-A394-C172019978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3FCA95D-5302-4E01-B59C-29E7D4A3571E}" type="datetimeFigureOut">
              <a:rPr lang="en-US" smtClean="0"/>
              <a:pPr/>
              <a:t>12/5/2011</a:t>
            </a:fld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494CE1E1-FA56-4BB4-A394-C1720199786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CA95D-5302-4E01-B59C-29E7D4A3571E}" type="datetimeFigureOut">
              <a:rPr lang="en-US" smtClean="0"/>
              <a:pPr/>
              <a:t>12/5/2011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CE1E1-FA56-4BB4-A394-C1720199786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CA95D-5302-4E01-B59C-29E7D4A3571E}" type="datetimeFigureOut">
              <a:rPr lang="en-US" smtClean="0"/>
              <a:pPr/>
              <a:t>12/5/2011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CE1E1-FA56-4BB4-A394-C1720199786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CE1E1-FA56-4BB4-A394-C1720199786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CA95D-5302-4E01-B59C-29E7D4A3571E}" type="datetimeFigureOut">
              <a:rPr lang="en-US" smtClean="0"/>
              <a:pPr/>
              <a:t>12/5/2011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CA95D-5302-4E01-B59C-29E7D4A3571E}" type="datetimeFigureOut">
              <a:rPr lang="en-US" smtClean="0"/>
              <a:pPr/>
              <a:t>12/5/2011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CE1E1-FA56-4BB4-A394-C1720199786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CA95D-5302-4E01-B59C-29E7D4A3571E}" type="datetimeFigureOut">
              <a:rPr lang="en-US" smtClean="0"/>
              <a:pPr/>
              <a:t>12/5/2011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CE1E1-FA56-4BB4-A394-C172019978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3FCA95D-5302-4E01-B59C-29E7D4A3571E}" type="datetimeFigureOut">
              <a:rPr lang="en-US" smtClean="0"/>
              <a:pPr/>
              <a:t>12/5/2011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94CE1E1-FA56-4BB4-A394-C1720199786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CA95D-5302-4E01-B59C-29E7D4A3571E}" type="datetimeFigureOut">
              <a:rPr lang="en-US" smtClean="0"/>
              <a:pPr/>
              <a:t>12/5/2011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4CE1E1-FA56-4BB4-A394-C1720199786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3FCA95D-5302-4E01-B59C-29E7D4A3571E}" type="datetimeFigureOut">
              <a:rPr lang="en-US" smtClean="0"/>
              <a:pPr/>
              <a:t>12/5/2011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494CE1E1-FA56-4BB4-A394-C1720199786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en.wikipedia.org/wiki/File:Signing_of_Treaty_of_Ghent_(1812).jpg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By: Ayslyn Bentley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The War of 1812</a:t>
            </a: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2192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Treaty of Ghent(peace treaty) ended the war between America &amp; Britain.</a:t>
            </a:r>
            <a:endParaRPr lang="en-US" dirty="0"/>
          </a:p>
        </p:txBody>
      </p:sp>
      <p:pic>
        <p:nvPicPr>
          <p:cNvPr id="3074" name="Picture 2" descr="http://upload.wikimedia.org/wikipedia/commons/thumb/7/73/Signing_of_Treaty_of_Ghent_%281812%29.jpg/350px-Signing_of_Treaty_of_Ghent_%281812%29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2971800"/>
            <a:ext cx="4191000" cy="29097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838200"/>
            <a:ext cx="8229600" cy="12192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The war of 1812 was between America &amp; Britain.</a:t>
            </a:r>
            <a:endParaRPr lang="en-US" sz="3200" dirty="0"/>
          </a:p>
        </p:txBody>
      </p:sp>
      <p:pic>
        <p:nvPicPr>
          <p:cNvPr id="10242" name="Picture 2" descr="http://t1.gstatic.com/images?q=tbn:ANd9GcSDBlsgVEAqpBxyOJCxxX99ToFjIZzv79EoM6PMKWpfxPzlGPSxV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2667000"/>
            <a:ext cx="4724400" cy="27990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100" dirty="0" smtClean="0"/>
              <a:t>The War of 1812 started  because  of many reasons,     such as…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9218" name="Picture 2" descr="http://t2.gstatic.com/images?q=tbn:ANd9GcQ67z4J-zOu5wNHNm61sGHih_KxneDMQov-nHUPcHJqKoKn5SQ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2362200"/>
            <a:ext cx="4419600" cy="33403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685800"/>
            <a:ext cx="8229600" cy="914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4400" dirty="0" smtClean="0"/>
              <a:t>Impressments of American sailors,</a:t>
            </a:r>
            <a:endParaRPr lang="en-US" sz="4400" dirty="0"/>
          </a:p>
        </p:txBody>
      </p:sp>
      <p:pic>
        <p:nvPicPr>
          <p:cNvPr id="8194" name="Picture 2" descr="http://t1.gstatic.com/images?q=tbn:ANd9GcQ_BnDNnxLSlWH7ifnbdwBkbwE2cUqoEh4zCaUy0Ae3bn2Y_T2H5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133600"/>
            <a:ext cx="5188275" cy="3886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533400"/>
            <a:ext cx="8229600" cy="1219200"/>
          </a:xfrm>
        </p:spPr>
        <p:txBody>
          <a:bodyPr>
            <a:normAutofit/>
          </a:bodyPr>
          <a:lstStyle/>
          <a:p>
            <a:r>
              <a:rPr lang="en-US" sz="4400" dirty="0" smtClean="0"/>
              <a:t>British trade restrictions,</a:t>
            </a:r>
            <a:endParaRPr lang="en-US" sz="4400" dirty="0"/>
          </a:p>
        </p:txBody>
      </p:sp>
      <p:pic>
        <p:nvPicPr>
          <p:cNvPr id="7170" name="Picture 2" descr="http://t1.gstatic.com/images?q=tbn:ANd9GcQ_rCffBxeUbtYW8mEz8M7JmgxQ_r8i3iEnjiAqky13djltgyFXI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2133600"/>
            <a:ext cx="3962400" cy="3962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18288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371600" y="762000"/>
            <a:ext cx="6248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/>
              <a:t>&amp; American alliances with Great Britain</a:t>
            </a:r>
            <a:endParaRPr lang="en-US" sz="4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Some major battles of the War of 1812 were: 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143000"/>
            <a:ext cx="6705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Battle of Queenston Heights </a:t>
            </a:r>
            <a:endParaRPr lang="en-US" dirty="0"/>
          </a:p>
        </p:txBody>
      </p:sp>
      <p:pic>
        <p:nvPicPr>
          <p:cNvPr id="4098" name="Picture 2" descr="http://t3.gstatic.com/images?q=tbn:ANd9GcQiSZiSfooYcfxiOI6IbhammzBHqCTUbO_g4LacOW9AyJtzaw3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2590800"/>
            <a:ext cx="4416136" cy="3429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&amp; The Battle of Lundy's Lane</a:t>
            </a:r>
            <a:endParaRPr lang="en-US" dirty="0"/>
          </a:p>
        </p:txBody>
      </p:sp>
      <p:sp>
        <p:nvSpPr>
          <p:cNvPr id="24578" name="AutoShape 2" descr="data:image/jpeg;base64,/9j/4AAQSkZJRgABAQAAAQABAAD/2wBDAAkGBwgHBgkIBwgKCgkLDRYPDQwMDRsUFRAWIB0iIiAdHx8kKDQsJCYxJx8fLT0tMTU3Ojo6Iys/RD84QzQ5Ojf/2wBDAQoKCg0MDRoPDxo3JR8lNzc3Nzc3Nzc3Nzc3Nzc3Nzc3Nzc3Nzc3Nzc3Nzc3Nzc3Nzc3Nzc3Nzc3Nzc3Nzc3Nzf/wAARCACJAL0DASIAAhEBAxEB/8QAGwAAAgIDAQAAAAAAAAAAAAAABAUDBgECBwD/xABBEAACAQIFAQYDBgQEBQQDAAABAgMEEQAFEiExQQYTIlFhcTKBkRQjobHB8AdCUnIVNNHhJDM1c4JEYpLxdKKy/8QAGQEAAwEBAQAAAAAAAAAAAAAAAQIDAAQF/8QAIhEAAgICAgIDAQEAAAAAAAAAAAECEQMhEjEEQRMiUWFx/9oADAMBAAIRAxEAPwCyEinhklLAqo1MDufphK1dluYwyZpTU5ZoQdb6dLkAXFvW3TnB1flVHmWYw1NQ7HuUKBVfSHXyba/5YR1/ZrNFrZP8OkbuAoIIlsWWw8N+CQRyTwcVlcXdCPZX82zCrzKoAi7yONDdYoXuWtex6G9tyDwRtiHNp2qsqRxqYwgxzmZ+8dlaxDC/kfLi9rYMp8ozWnrAIS0JswLlfCpF7bc7m+/A58sCGirHyeWaWjITvVcysbPctZgD1F78+fXE5N1ddgRUKstLUymNixYaQxN77AY6vHVCkyGGtlKrEKVXVrbfAOfwxzXPqOXL8y7uoiEU3cpIUuDcm++wt04xcMwdcw7J5BkFM4NVVusDITYhIybt/wDqP3th8UnGxnG0MchpfttHlq1WWSiGlh7sipAHfbDcC9wLi9z5nCDtZQU8Wb5dQpTrEiI7CVbDUpK2B8yCGvtwRjo8lGySGwFr+E8kj5nFC/iAzr2gykIW1Ikpsd7i4BFrDci+HnCKja7BFvkBdtJKuipqpa95ZJKl1SlmjchFRSdQsNgxUj3v5YgyPtDQ9nMlipKaF67MKhxJMi3VYydgl7bm1uL9cSfxLqYJafKnpZxIkolmBDXuLJpPp/N+OHFN2Vpsq7Mfb6aSaOuNN38k7EBowUBYAKNrC9iN9zzfZWuMnxMl9dmlBQ5t2kqYqntPSrT5fCS0FEFK62I2LjmwHnzxxfD2noaCnqNdNR08ZAsxWMLt74DybPPtlVJBVVP3jqoiXgE2Btfq5BJtta3W98OxGWUFHCi3BG5+mHxtSjZmzn1TluXmGom/xSOkbvjD3dUt2iY7EkAW402N7C5uNsXJKNo4RJNFCtWUHeNCPiPud8HLl4bWjQqVYliGjvcm9yb+5+uMwZVFThvs6d2CbslzpJ9ATa+EhFRdhpiJ0KsCqBgTvuNsNsnopJKhZmA28YBv0641qqQpKGKDTe40jjFhymnBpmZbFjx1tbFsk/roWEd7A2mlCNqGq2xIBF/98I65ZGFpPiHT8xi1SRurFgFCWsVa98DzQxVC2YW89W22IwdOyslaoqwDooLakB87jbEi1LxuoG4HIG+2H8uXU8XiCRgni3l6+eB1o45lZEhcnzHX5n/XDucX2hVGS6Yt+2CdSjKRfYHnAzAayWCE8cc4ZS0hp/8Am3CrvYAA4WSgPqKlxbfc9MJS9BV+xfXR3IbRYEWvex9sLZobabRknkhrm30wynBliYd5IdIO1gcBzyR95YtYgdTa+CkZnSnjCabILj54yZG7tlEjC+5sLAeeJRUUN313ug1NtfpiGSemYmWORB4tPxbHe2Oj6vTI7QJPEZnsuhrbanJvtjT7ASjLIyFb3Ksu1+dup4GCYamneX76dXUldIUne/HvfBpaJpI42aJWcMVUx8gcjfrvgyko6AouWzkH8SRo7RqNABNKl7jc+J98Wb+FWQw1OvtBXTySyx6oIIyfgFlub835A8rnzxWv4mzGo7W1N4DD3ESQhS19W2vUNtgde3ti6/wurqKk7Kq1ZNGhFVJq1/y3GxPlsOfUY5G05MutKjoCUaSr95FYf06ifzOOT/xWpjQdo8mCEBTTytcKBYa8dkidXiVkIZSLhlItbzBxyH+NFo+02SX0lTSuNzsSZLG/ywkm6oeK2VL+KVJTU3abRSRJEZoO8kVRYFyT4vc23xdsrlqc4hgqqoTJlpRBT0rqFWQKo+8cAXYEjZeLAXvfaq/xqsO2YCAC2Xx8dPix2F6OCnp4I+/SFY4UVV0jYWAAFz54eMknbE42IcsoDEZIo4kNOZO8jBi+EG1xfqb338iBg1KZIyHa5UHaw/flhxT0Q1BJV1NYm1tiLjDYwo0WgxKEtbSBjOSqkMoiaGSl+zhjHra1rlTt+OMfZIKka6aO0nVdVj/t7YdCGOwAiQBRsNIthJm1I0MvfwuUDX3XY3+WBFWwt0iWPK40Ru9S545/Yx6OnWmBDPa24Ba5v67YioaauljWUzWDDxByTq/HE0uX1DOupwyjyJ+eDVabBd7MQwCYsX0uDwLCxxHNl6X1KLG++ofv8cNQiogCgLYW2wJWyFNwVt/dhE66GoCeljChXXUPK9sDy3EZ0RsgFrEAYKWpYAXW5Bv7YAnqjqsJATbobjG7NVIS5hM7Me9EhJPhsd8K2EbC8geIfzbXJ/0w3lKzvI0rnSDvYbnGqUImRmiN1BsSyc/PFFpCdierakkp1jg7y/Um46YHWiv8IcDYXQWv74YFYonbShMituWW19+mGeXU1RVQ960SKhtoJI38zjNtGSsPDRs50JdSbWP6fhhZURRyThwHVCLDY3PWw+d8FlTJGGjNnAAO5tvgFl1Px4iLEhueBjjl5Uo+iqxRYBLHC3exGcr3bB0KkXFib+23X5bYYU9bSa4pzXprS6m8vwnne5uODxjSOJllBiVTcbsG59/31xPEC5HwAsNNgCACdhfbzOAvOfTQHiX6UP8AiXUwVGc0stO6yA05VnHUhuvtqwZ2Nq4nyZ6apqY4kaZWOrdrAm9h7KPrgX+JNPomoJdRI8abrYk7c/Q4i7Ii9O0Wo6GJYgnmxtsfYi/7OHeZqHyJCqO6OsZGs1HTMsGYCro1P/DsAt1FvgYjY26dbc8Y5l/FiuXMs0oIVY95A0tOQwsTqCMGF+QdRA/tPliwZZLWZYxihlBje5aKXqb7kDFa7bxBpcpq3BWQyNFM7AXNvEvTp4+PPAj5MMlUNxaFX8S65cx7TtUI6Oho4wGRrj4b2263NrY6fnGYrX1VMcuzOmvFSmIr3iuBIzobnfhdG4HnjkXaSMJmlGgNh9kjF/8A5fri+pGq5fSokY19ympuVNwD+PucCefhFP8ATKFtjBqrtHJUVUlYYHictaRL2eO+xUb8C5APtfGlJnmeZfWq1TLUtB9y0gkXUABMWKi3UqxF9+g6DEcUEbllikCEnUQLabj98e+N6qikkXSHVU26m1vK/J3/AEwq8pfgfjY0h7YV+YwZascYhrUKmZWB0k6AAelxqZtvTFoTtFl8hgjqHtIZmp7MuxkSPW3sLA8+nnjnYEgSQSRh0Ox3tY38+RgHN45KiqgqpGZkp1KR2kN1LXuSfM3H1tisc8JCuMkddhzelmkeOOUAR7uTcLbzBNhbbnjBUNRFNAs0MiSRPurxsGUj3G2OQRq2ZRquaZvLFJGCaWGBCixkadIBPxmyE+I2vbnp0Ds7Wu2XyPK8cjvKGvHGUWQaVBfQRddRBNvO+5G+HTT6DsflkYbMOCfi6fu2IJoI3XxC5B3IxUO1dQFmaVKhIo+4MTKrkEhmDED1Pdqv/kfLCGnry8+ZVNRUyzrO7mBQSe7JJYG/Rt13H9J88HQC8ZuQsICoBIWsv7+Rwgq5C2qKE2HXWNx88IJO2bwkCugNRVtfWyuArAbX03ulrDbg388GZf2hyzMpWRdcUtxpRiPMCwJPO9/r5YeFexWye8kaArGxBPINwfnhrDmCU9DGrQ7qLN4gN8A1MSwoG0gK5O+mw56+2D4KaGanjmAJVlsWW/PW/wA8GbNFGtVBT1FP9qZIw/xFlNvruN8VepzeuisscWpdR+EkYdZijGQxrHaIbLtuT526YQTUmt91C9d2ZbnrwPTBiv0EmTJm9bpQF3DorLrLX54JNuR0wN/js0Ew1RtNG0Wk3O4bffjm/wAsH0FPDPQxTxvoLgeELtuLgW8t7fLC2vpGQkmQf02JsRY7c228/ljz3OMvR2qEF2at2klczGQaXZo9GqNbAD4wfe7W8tsGR9oUjjlPdL3zuERNxeMm2q4J3AJJ4FwLYTigBYyiHWhW+tSOp5P48XxrAgkpo6liq/evDI3FirW+exv+xidx7obhjumyHt3mceZRRtHCUSGqHdk7d6ChBa3TxKR/94x2KZlkeUoAgjYIx3I1KD876RgTtLEkWWIzixEi6L8E9R9D+GNuzDyq0pgGl49Cmw+FSSoJv1N7bemLpKWJpEZ40snFMvlHPTmpQy90UZzD92vMoN9PHNhhF/EH/K5YYx/6lW8X9lzY/wDkMATUE0eq6si94G5Ny/n7jm/lY4V9oDVSR0ZrbsY1ESSPckjfknne312xHHFKSKy8dpWmBdpmVs0y48k0cNx57m+Oo5dSF6Cj1o8avCgOpW2Nhz5Y5Ln0ls0hYgHTCl7jYbn8MWukzvMp4tK1jrI9GkSlLAlR/MP/AHb9PPFcuPlGKsjjtyaRefsi6iCgZrWvpN2OFFRl7o+pnDQnheiDj9++Bk7XzmQ6rbUjKAyXXvr7MRzbbi45xhe1KLNLHUU5kWQqqKkYIG17n0JBF/I+mOafiya+pWmu0SyUMkltEoRW33B/fljL087IocmwH9HxDfrjTKc5grmqlisJKfSwjBJLLbex62Pl5euJ6vtBBluZUkDSKIaiS0pbVeNSCAR5XYAXPS5xJYpp8fYHVWQnL5jqKApewsotc/v0641p3zLLIWp0kqKeA2AG1j/aD8PPIwVQ55S12ctltDKGKxM3ei+gkNYje1rbfXFdr+0Fsy00p7xbyxt4io1DZbE8gi/T1xSEM0XoXTQe1GshMrBWZr3cbk7YxBBAqKs0S6LWDK17bk84jTMKesjaSnjsEOmRb8H/AEOIJKqOmkhErDRJJoWx3UC5ufe1vc4WUsjlx9m4KrDaqCGqOh1Roz57Hb2/1wHPk9HKWAQBDyQ1wTvyLY1r6wQyPJTaWeJwJlNySNt1PHmt/TBcGaUskSSEorNOKcBmte525tfY4qllXQOMT2U5nXZRSS5dRNRy0YJZIZl0shPNrbEX3ttzgqi7QV1OwMksVMX3sYjoJ9Df8cQrU5bUySozfexlhrXf4QL8XG1/wPOI3gV0/wCGmDMyBwCt1YXtfpcYdZ8ke0LwQ9bN3q1L/ZoJrWBljYgfv54Dkr5EIVqiNCBbSAot/wDLCoU8ynUUCuB8cb2/ftjwjjCjvU7xzyzsb/gcUXlRaBwA6GtaP/BKORh3XfTxSgEbmOTa/wAm/HDyZjTTsmrdbjzvbp8/PFQWtibNqWqpg2mSdpGR2uqs2m5B53sOnli4Z60VLXveS0h8a9Ba1uhv0O/+mObNqSovCmtg7zCVJGg0yMSwL6vEL+dvn/tgN2ipY80iV9feUn21FYb95GLNbputvphnJKKmMmCxkI2Gm/A/Pc4rnamiqRSU9QiOsketCF3bS6kHj3P1wuP7Spmkmo2b9s4kTJLRF3jZo5Ekbllbr+Nvrhb2YqY+8IYa9EZZzbkBrfmw/wB8NM2lgrf4dUUyuFMSLAQx5ZDewPU7HbCbstLFTzymRbtoddWq1lIG/wAiBjrwxqDRGT+yZa89rmpKikj+0kpI5eUgbOqiwBvf148sA9qWjlycSANvIhiLc2J3NvUc+2Cs9YQ1dIzyQxJ3MbR98wW7Fm1EX62IB9sVvM67MqqnzCSqOumFUFhD7Hc7W9LWwIwlp/habUY99ibOFAqwp20wR9LdOnpiyUEWmCmZ7WMSi3W9rEevl64rmbkyZg2oNYomm4tYYu2WPGtDDFMq6h4DqW4a9sHOm4KiWJ1Js1SjFS0ZgCMSTZG2BFjtvxv9cQyxT09V3iRR64dJK207m1rD6G2G6Qx2J0eLezI3S34YmitG5Ph1tpv3iggabdCLXFh+ziMJSWmday0qAcugrqbMXkVItTQ2KEBVfS5BtYc2DEDa9sbTJSZzTGKpiljZCjawu6HhlBPNvaxv5jE9SXWuMU5ijaNQUWMEEHVe5ubEb9P6sYqHp4lY1QqF12IkWIkRkN8QtyDvtijUeV+xG3OViLs+J8rzs1MaKyaXjk71dgp2Gw33YLtjaeCJZp5ql1ExleRQkfhvoLADkgEEbc8Wwxghp6wao55NEoKB1NmDg3IIIt0/A74nnyNZUUNVVcjw6SsTtdSoIJ07bC3ltxg82pC6qmBRU8FC9VLI2mOSTwjQSVceovzgUz0+bIVQJGNXeCQDe4/S5B+WCczoK+kaRqd3mjVy7K9jp259SNx574URUktC6zSU0qBW2DAWa5t67HGUE25eyVtOgiVENcsToVjNn1DYnfgj03N/LAmeU4lqIAY2WndypN/CeOCPceu+C6eR52GlgVN1tJHvfkX+m2C1aSsjiaKNZ4Y4ZIWVVsY2Ia7aGGxuw3F72HypzpbKXFihhVT19TaMFEIGlFAC6htYeW/rzgrLaedaeMqrJUwRNEQSwPPhA6jjp6eWGVTVU8jzTIgjKyfdM6WsoBXSSNgOOvTASZjWwSEpFC8b/CdF2+t/bEpzT0LSRLM8kuWCadV+0urRNYHpsfPy8/0wFWUtRVwQyQzdzu1wbk9PLpixtmOUyZW4kVxmDEDSyXANtrHj6n8sJO90KqQuFAG6gDb03wjfEKcX6EkklE9RHUUY7iJGj1289Xi2J6C3Tpi59p8nXNJ6SqFaKWdISpLpq1qN+hvfk7YoNZHTdxroKt5kcHVFJB3bRkdCASDt1B89sWLP62bMsnyaWAd9PaQM0ALNsV2sBcE36bbeuKZIPlFohGemA5zHV5XCpFTHJHK1hLCzxnzHt129MEU+SZvU0cExrVRJ0V0UszE33APAvhdUPUwwwrUiSOMtcd/EVGu1r3IHQfQ+uG2XVmYR07U/eSGOwCDTcxAG53HyGHekaLcuzfshUzVXZ7Ncvg/50YWpiDG4INwy78A7fU4FyqKhrJCaKRaGqcANA4GgG24B6b9OBt84+zEy5f2lMEpASoL0772BDcfpgXtJTLSZ/VJTnQySl1INiLgNc/X8MBL7tL/TN62S5tFVzZ1JTVLv3hZQVcbqvpf0+WCc4mgTLGpIUMcUdQgRdNiFBubnqefkBgjKs6SaZKfOWhSeOyw1bRd8VJI2Hob32I6+2MZ41Xl9UUzzLYKlGcPHUU0xUOBsGW97+o+Rw1voaPCmV+sVWzKHVdlZEvfm2/8Api0ZZpqMxjikLKi0RawbixVb+/JwlranK66VJaZJaKVUsROdaSW4uRYr9CPXDTIVWPtDSBpI5Y56OSAtBIGUvpJsLedrb+/TGkuUQJ1JjeomSjraalZJTLUs1rDnSbHw9Rbf2wyakkGhgA4bdenIPPobW97eWFFTM0lPHUrEZZ442ZJnkvIguFuBawBvuBiGJ3pe0lVV1weSgiiuCJG0s+yhR5c3+XpjfEnsLk0wzMKql72no6yoeOrNpIZGU3S5t4j0F9remCpFjSmlSrjAZAXKsSFUqL3v5dfS/lY4TDuJO0BzWqepnkjiMj08q6R3QsA5P9N9+CN8e7R51JVZjBFTSRJTNTCZk0XYXViVLeVunrhviiuwxyOiTsrPLmkbxxSu6ADlNOiS4KgEW22HU4My/NamqzyrpVaKOlCaYy25drXJG/iA8RNtwPnisZdVoklPTRVMlLTVEjNIsMajj4SQSeDtzxhzk1CkGeR1ssirBSh5m6WAU/ncYVpGhfGw/PK80iVEYaF60Rl2iT7xzxYlbLb6m4sdr4hzeoFBkqzyJ3t1VVSJvCXNhYH0P5YW55MlXmn3lJpqJY9CyrKPAgJttbkH13wJWVNZS0sFDTSFooi5jW2q9zck+xH44zjFdm5Sdsez0aLVUlE9a8FZVA2gJ4Pmeg4tc+WBkywUddDlqTVJesR5tvCYwNrsfUgjCaqqcxhqqeVyWkjVY2qNGpgGvcE/PjqcMc0yqsTOKY1eYPLNHaQzyLv8V19vP64ZxiZOT6C/8My+gqoEnqRE9UruLC6uFUMdXkCPoT6YEpX73LvtMxQ/eHVFGfg6hdzubEeXOI6+tqTmffgpJGBIjyUy7Km5aO9uvG/GwxmLK6SGWohSYSpUhmRkJ0j+kHz5P44SUIsNybM5cDXZcapxTwaHIdRLYIP/AHf0/qMFZTFDV5dHPUVVJTyOzalZrkb8HcWPH1GBMtoKSkppYqsBnjJYySGyg23PNgOB549lkGWUUJRmSoVrMrPFqtta21/LB+OHdCq9FVjUxy6ka2izEWJBtvbDmrrayhy2Baetnp0c3jaBgPDsTuNxvpt6fPCkxygsYzZgoI343G9/n+OGAjNRQrSzd4rd2TGQAxFvFbduNj14J2OwxR0c1kdJn+cwP3gzap72MWUS/ec/3A9MHrnefa46iSqo2WbdXeihLG9jfZb7c+tsVmPYjQDrBvt+WG1HUqIbMtiiHxBtJW5G+2/TzuL4zRrZFW18lRWwVM0cEc6yK2qKIR6t/wCYDa+3OHvbSlV66KugdGeWIJJEoBYEGwNuTcflhdmFL/iMLVAf7yICPxHZutx14uf/AKxJRZue8garldY7aFkj2dPci+w26euFraY3LVCymvMDDIHEe5KHYjbZt/2d8Mpa6ohyw5NXT66SSUSxzvdjDubsOp67Dm+MZjEBJFVUaCOma4IUjwjgeHc2t74xmVIe5i01URp77uNR0km5uu+nnYX6++CwKTXRBmOWy5ctPVLKlbQS2WGsi+Fj/SeqNb+U+vliXs3L9n7SZLJ4ZVkqY7ofNjpI9bXxpl1XU0rVCx6DHIoZ4ZEDCbjbTwL3/Zx4yxQVeWVsUZpo6eRZGTfUlnB2J3Pwm221t8YdMa0+aO1FHE9Ouo06xq0Z0kHVq1W+uNM3jlM1IHbSJaJJNrDUSW3t1O9vlguvyt6OeWGFNWl2VPELAXOm5PpgBDUCpgEyM0aL4dKt4F8vTk2vgU/R15HC1xDMxjMlbWMAQiZOiAtyx8Nh+eE2YRS01W6Ti2qmGi5sdLIQLfn9cPJkqmpGknlIYqLrc7jpe+ElfPXOsUFfUNKYlJjUgalBttfm23GBGVvZsuJwxr+kdBSJUBXaQrGiN3jAfDc2UD88OoC8dBNBV1AniMLrs+i0YsN/r9BhTlUzrTVKOfuyVPl1t+uCJY2aCoBUgmBlAvt8X+3GD0xaXxWuwqsp6EUUDQMEBYOojqdTS2uDud7bnAxR65ofvd4lOsab69+pvbi2/riOrp2hgpkUr3ioPCBvqLEgepB/TBVLGSNUvgJkBYRk2bjc7cdcHvonBKtmssbCvczVWqNVDLGCQuzXF+Ot+NtsYqaiSWUySy6n2G77Wttzb0wDWUcsmYStGGPiu7Kbk+fHPGIqyZEDK8QY7BX2vpA2HONdoHLiYE8goqkI7gNJuL7EG1/XoPrhxSipFNTzQyVCzHS12jDIVJ30t5ed+AcVaadnhQWA3N9tjfDShrKiag0pLqan8WlzcoCbEr59NsbrbJRkx9JZYqxpyvDPZHBYsAd1Fj79MJxVsCUWKUKmwtJYnYG59wQcHZWplq+870LeDRqA8Nni3uPO5P73wNSqNTMsUY1xxsRNb+kDr7b4KZWfpgkU2uRWOoqUAlVgD4bg3t1uenpgkNSGogZJY0ljQhns1tI3BtbpuPnhUksY8MiMdQ4FgMYWc6tNjbSdVtr7H9bYxzUMs2WKopY5IkHeRMQzAfHfn3G+3vhI4PiOkIwO62t+GGdNUiCPwxBjbSXJPXocEVOWtUUaSwC0yruAw8Q+e30+mMEV0tSsMyyaVJGzXF7jDHMKpJ4afU7kRIQ23iJHG/qN/l9E8lPMjlHUhvJtutvzBxLHKUQk2L329P3t9MYxNAxaRQHKyW5F7pfytv8AsYsa1MNfTFJVU6zqZiDq2FxxbqePP6YqANrEbXO9sMaKfQroLX3BAFwfl/vjNAo9XUyw1iiE7FAxI8N9v2ffEqOslNSxVMupZNtiGPOw2FwSCRz1xvX0y1DO1N30mhkVgxuxuLseBsDtb8TgB6Wq7symGXu9VmdVJAsbdfnjDUy45fn+UlFp6uWpSUARtNMoIDWsC3XpudzufXEtXTfYdNVHIFDJYOhujg3vpPGKZEyMzXdmjkA1+FQwKi4sTsOBv8sHZJn1dkrqyDvYJL645DqBPmLEEHzPXGbdaLY8lPY+d5KhmhFgDshU7fO/GFdZGa3PxRROGMyCzNsBYMenHGLpT9saaqjQU5J1KAySR3I+drWxWK3MZ63thQVBkhMmh4LRhyAulhYjVf8AnYC1uuOPFmnycZxo6s8+aVMCySmIraqCYDVHGrEH+XcE/mMDzx1KVshAAVmsipYgICNrdNhc4e5RmaRdsczr5YEfVGvhTYDZQSPpxhrmHa3I5WC1OVr3g80Gx3v+nnh5+Q1KlGyUYLjsqkEXeEbl2N/ChHN/9sM6CO+oO4jjVrtLI+hVHW59gcGy9qaaRG/4KLRfZe7HHt/vhBnWeQ1ssncwQxvq8JEd3At+v64OPNKWnGgZJJLRHm9b3BcUtRG0ZbYxknVtb/TCTuiymZ9kvf3xMY4oriYPrJFkI33Fjv8AvriKokZwO8awt04X0xZfw55ycuyB0uga4AJ4tialmEF7A+IWJGIXNtrdSbYjBYG4thhCzZR9hqZZJqqRtKbrG0hNjYi5H7+gxLSx07NI1TJUKDbT3K6vfckenHrisB33F7EcWw/o+0dTBSQwpR0MojXSJaiElm9yCP3bAa/C0ciSpoSovivubncjEsAjSUGUXXcENf5HEyfDH/biGr4k/ufGskbQd40oigUvf4Qu1x63/PDOKWqjpvvYmEETKxZyGt5kX/f1wNlX+Wqff9MOsl+Cf/tn9cEKjYpzExy0tO6s7S6mJJbVsenO3lb0wtamn3+5nJtuAjEW+mHkvLf/AJX64mh/zEv/AG2/IYCYVHRWRGyNaRHUj4gwK28sZjbSGAP0Njh72l/yEf8AYn/9tivD41wRXpjWOR5YCRfWoGmUPpKkeVhvtbb584Mpcy0bTzPriHgIBIe3S2F1J/k6r/x/TEdR/wAmL3X88ahoSadGslLJSaGmRGja9hcHi9r/AFxskghAjqQDE29kN/y/exw1zn/KU/z/ACOE9dwmMjSVMxHUtTzB4GYBT4VbqPXz6/XE1PWtS5tT1qXdUk16bWO/I/HC7+VMTTfEP7f1wGr0zJsevmVLNm9VPI7xxzqBqTchhxt5YKataSNVkhhqolHwzJc7eR2OKlH+n64d5d8UH9y/piGTGl0VhNu0E/ZqaqktRu0Lfywykkewb/XGKiiraUaZIO7jS576ICVbnY2tiBP8xD7YtuSf9OHs+JTm4NexqtFHmj0feB+/U8Fd9PqR0wEHIYlkBPX0w8zP/qbf9sfmcLK7/qEvvjqg7RCa2BarsT59fLHtQA/Xn8Mar+px7FBT17n4TgmElAQSfTEEP/M+Z/LBEn/MbAYUf//Z"/>
          <p:cNvSpPr>
            <a:spLocks noChangeAspect="1" noChangeArrowheads="1"/>
          </p:cNvSpPr>
          <p:nvPr/>
        </p:nvSpPr>
        <p:spPr bwMode="auto">
          <a:xfrm>
            <a:off x="63500" y="-542925"/>
            <a:ext cx="1543050" cy="11239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0" name="AutoShape 4" descr="data:image/jpeg;base64,/9j/4AAQSkZJRgABAQAAAQABAAD/2wBDAAkGBwgHBgkIBwgKCgkLDRYPDQwMDRsUFRAWIB0iIiAdHx8kKDQsJCYxJx8fLT0tMTU3Ojo6Iys/RD84QzQ5Ojf/2wBDAQoKCg0MDRoPDxo3JR8lNzc3Nzc3Nzc3Nzc3Nzc3Nzc3Nzc3Nzc3Nzc3Nzc3Nzc3Nzc3Nzc3Nzc3Nzc3Nzc3Nzf/wAARCACJAL0DASIAAhEBAxEB/8QAGwAAAgIDAQAAAAAAAAAAAAAABAUDBgECBwD/xABBEAACAQIFAQYDBgQEBQQDAAABAgMEEQAFEiExQQYTIlFhcTKBkRQjobHB8AdCUnIVNNHhJDM1c4JEYpLxdKKy/8QAGQEAAwEBAQAAAAAAAAAAAAAAAQIDAAQF/8QAIhEAAgICAgIDAQEAAAAAAAAAAAECEQMhEjEEQRMiUWFx/9oADAMBAAIRAxEAPwCyEinhklLAqo1MDufphK1dluYwyZpTU5ZoQdb6dLkAXFvW3TnB1flVHmWYw1NQ7HuUKBVfSHXyba/5YR1/ZrNFrZP8OkbuAoIIlsWWw8N+CQRyTwcVlcXdCPZX82zCrzKoAi7yONDdYoXuWtex6G9tyDwRtiHNp2qsqRxqYwgxzmZ+8dlaxDC/kfLi9rYMp8ozWnrAIS0JswLlfCpF7bc7m+/A58sCGirHyeWaWjITvVcysbPctZgD1F78+fXE5N1ddgRUKstLUymNixYaQxN77AY6vHVCkyGGtlKrEKVXVrbfAOfwxzXPqOXL8y7uoiEU3cpIUuDcm++wt04xcMwdcw7J5BkFM4NVVusDITYhIybt/wDqP3th8UnGxnG0MchpfttHlq1WWSiGlh7sipAHfbDcC9wLi9z5nCDtZQU8Wb5dQpTrEiI7CVbDUpK2B8yCGvtwRjo8lGySGwFr+E8kj5nFC/iAzr2gykIW1Ikpsd7i4BFrDci+HnCKja7BFvkBdtJKuipqpa95ZJKl1SlmjchFRSdQsNgxUj3v5YgyPtDQ9nMlipKaF67MKhxJMi3VYydgl7bm1uL9cSfxLqYJafKnpZxIkolmBDXuLJpPp/N+OHFN2Vpsq7Mfb6aSaOuNN38k7EBowUBYAKNrC9iN9zzfZWuMnxMl9dmlBQ5t2kqYqntPSrT5fCS0FEFK62I2LjmwHnzxxfD2noaCnqNdNR08ZAsxWMLt74DybPPtlVJBVVP3jqoiXgE2Btfq5BJtta3W98OxGWUFHCi3BG5+mHxtSjZmzn1TluXmGom/xSOkbvjD3dUt2iY7EkAW402N7C5uNsXJKNo4RJNFCtWUHeNCPiPud8HLl4bWjQqVYliGjvcm9yb+5+uMwZVFThvs6d2CbslzpJ9ATa+EhFRdhpiJ0KsCqBgTvuNsNsnopJKhZmA28YBv0641qqQpKGKDTe40jjFhymnBpmZbFjx1tbFsk/roWEd7A2mlCNqGq2xIBF/98I65ZGFpPiHT8xi1SRurFgFCWsVa98DzQxVC2YW89W22IwdOyslaoqwDooLakB87jbEi1LxuoG4HIG+2H8uXU8XiCRgni3l6+eB1o45lZEhcnzHX5n/XDucX2hVGS6Yt+2CdSjKRfYHnAzAayWCE8cc4ZS0hp/8Am3CrvYAA4WSgPqKlxbfc9MJS9BV+xfXR3IbRYEWvex9sLZobabRknkhrm30wynBliYd5IdIO1gcBzyR95YtYgdTa+CkZnSnjCabILj54yZG7tlEjC+5sLAeeJRUUN313ug1NtfpiGSemYmWORB4tPxbHe2Oj6vTI7QJPEZnsuhrbanJvtjT7ASjLIyFb3Ksu1+dup4GCYamneX76dXUldIUne/HvfBpaJpI42aJWcMVUx8gcjfrvgyko6AouWzkH8SRo7RqNABNKl7jc+J98Wb+FWQw1OvtBXTySyx6oIIyfgFlub835A8rnzxWv4mzGo7W1N4DD3ESQhS19W2vUNtgde3ti6/wurqKk7Kq1ZNGhFVJq1/y3GxPlsOfUY5G05MutKjoCUaSr95FYf06ifzOOT/xWpjQdo8mCEBTTytcKBYa8dkidXiVkIZSLhlItbzBxyH+NFo+02SX0lTSuNzsSZLG/ywkm6oeK2VL+KVJTU3abRSRJEZoO8kVRYFyT4vc23xdsrlqc4hgqqoTJlpRBT0rqFWQKo+8cAXYEjZeLAXvfaq/xqsO2YCAC2Xx8dPix2F6OCnp4I+/SFY4UVV0jYWAAFz54eMknbE42IcsoDEZIo4kNOZO8jBi+EG1xfqb338iBg1KZIyHa5UHaw/flhxT0Q1BJV1NYm1tiLjDYwo0WgxKEtbSBjOSqkMoiaGSl+zhjHra1rlTt+OMfZIKka6aO0nVdVj/t7YdCGOwAiQBRsNIthJm1I0MvfwuUDX3XY3+WBFWwt0iWPK40Ru9S545/Yx6OnWmBDPa24Ba5v67YioaauljWUzWDDxByTq/HE0uX1DOupwyjyJ+eDVabBd7MQwCYsX0uDwLCxxHNl6X1KLG++ofv8cNQiogCgLYW2wJWyFNwVt/dhE66GoCeljChXXUPK9sDy3EZ0RsgFrEAYKWpYAXW5Bv7YAnqjqsJATbobjG7NVIS5hM7Me9EhJPhsd8K2EbC8geIfzbXJ/0w3lKzvI0rnSDvYbnGqUImRmiN1BsSyc/PFFpCdierakkp1jg7y/Um46YHWiv8IcDYXQWv74YFYonbShMituWW19+mGeXU1RVQ960SKhtoJI38zjNtGSsPDRs50JdSbWP6fhhZURRyThwHVCLDY3PWw+d8FlTJGGjNnAAO5tvgFl1Px4iLEhueBjjl5Uo+iqxRYBLHC3exGcr3bB0KkXFib+23X5bYYU9bSa4pzXprS6m8vwnne5uODxjSOJllBiVTcbsG59/31xPEC5HwAsNNgCACdhfbzOAvOfTQHiX6UP8AiXUwVGc0stO6yA05VnHUhuvtqwZ2Nq4nyZ6apqY4kaZWOrdrAm9h7KPrgX+JNPomoJdRI8abrYk7c/Q4i7Ii9O0Wo6GJYgnmxtsfYi/7OHeZqHyJCqO6OsZGs1HTMsGYCro1P/DsAt1FvgYjY26dbc8Y5l/FiuXMs0oIVY95A0tOQwsTqCMGF+QdRA/tPliwZZLWZYxihlBje5aKXqb7kDFa7bxBpcpq3BWQyNFM7AXNvEvTp4+PPAj5MMlUNxaFX8S65cx7TtUI6Oho4wGRrj4b2263NrY6fnGYrX1VMcuzOmvFSmIr3iuBIzobnfhdG4HnjkXaSMJmlGgNh9kjF/8A5fri+pGq5fSokY19ympuVNwD+PucCefhFP8ATKFtjBqrtHJUVUlYYHictaRL2eO+xUb8C5APtfGlJnmeZfWq1TLUtB9y0gkXUABMWKi3UqxF9+g6DEcUEbllikCEnUQLabj98e+N6qikkXSHVU26m1vK/J3/AEwq8pfgfjY0h7YV+YwZascYhrUKmZWB0k6AAelxqZtvTFoTtFl8hgjqHtIZmp7MuxkSPW3sLA8+nnjnYEgSQSRh0Ox3tY38+RgHN45KiqgqpGZkp1KR2kN1LXuSfM3H1tisc8JCuMkddhzelmkeOOUAR7uTcLbzBNhbbnjBUNRFNAs0MiSRPurxsGUj3G2OQRq2ZRquaZvLFJGCaWGBCixkadIBPxmyE+I2vbnp0Ds7Wu2XyPK8cjvKGvHGUWQaVBfQRddRBNvO+5G+HTT6DsflkYbMOCfi6fu2IJoI3XxC5B3IxUO1dQFmaVKhIo+4MTKrkEhmDED1Pdqv/kfLCGnry8+ZVNRUyzrO7mBQSe7JJYG/Rt13H9J88HQC8ZuQsICoBIWsv7+Rwgq5C2qKE2HXWNx88IJO2bwkCugNRVtfWyuArAbX03ulrDbg388GZf2hyzMpWRdcUtxpRiPMCwJPO9/r5YeFexWye8kaArGxBPINwfnhrDmCU9DGrQ7qLN4gN8A1MSwoG0gK5O+mw56+2D4KaGanjmAJVlsWW/PW/wA8GbNFGtVBT1FP9qZIw/xFlNvruN8VepzeuisscWpdR+EkYdZijGQxrHaIbLtuT526YQTUmt91C9d2ZbnrwPTBiv0EmTJm9bpQF3DorLrLX54JNuR0wN/js0Ew1RtNG0Wk3O4bffjm/wAsH0FPDPQxTxvoLgeELtuLgW8t7fLC2vpGQkmQf02JsRY7c228/ljz3OMvR2qEF2at2klczGQaXZo9GqNbAD4wfe7W8tsGR9oUjjlPdL3zuERNxeMm2q4J3AJJ4FwLYTigBYyiHWhW+tSOp5P48XxrAgkpo6liq/evDI3FirW+exv+xidx7obhjumyHt3mceZRRtHCUSGqHdk7d6ChBa3TxKR/94x2KZlkeUoAgjYIx3I1KD876RgTtLEkWWIzixEi6L8E9R9D+GNuzDyq0pgGl49Cmw+FSSoJv1N7bemLpKWJpEZ40snFMvlHPTmpQy90UZzD92vMoN9PHNhhF/EH/K5YYx/6lW8X9lzY/wDkMATUE0eq6si94G5Ny/n7jm/lY4V9oDVSR0ZrbsY1ESSPckjfknne312xHHFKSKy8dpWmBdpmVs0y48k0cNx57m+Oo5dSF6Cj1o8avCgOpW2Nhz5Y5Ln0ls0hYgHTCl7jYbn8MWukzvMp4tK1jrI9GkSlLAlR/MP/AHb9PPFcuPlGKsjjtyaRefsi6iCgZrWvpN2OFFRl7o+pnDQnheiDj9++Bk7XzmQ6rbUjKAyXXvr7MRzbbi45xhe1KLNLHUU5kWQqqKkYIG17n0JBF/I+mOafiya+pWmu0SyUMkltEoRW33B/fljL087IocmwH9HxDfrjTKc5grmqlisJKfSwjBJLLbex62Pl5euJ6vtBBluZUkDSKIaiS0pbVeNSCAR5XYAXPS5xJYpp8fYHVWQnL5jqKApewsotc/v0641p3zLLIWp0kqKeA2AG1j/aD8PPIwVQ55S12ctltDKGKxM3ei+gkNYje1rbfXFdr+0Fsy00p7xbyxt4io1DZbE8gi/T1xSEM0XoXTQe1GshMrBWZr3cbk7YxBBAqKs0S6LWDK17bk84jTMKesjaSnjsEOmRb8H/AEOIJKqOmkhErDRJJoWx3UC5ufe1vc4WUsjlx9m4KrDaqCGqOh1Roz57Hb2/1wHPk9HKWAQBDyQ1wTvyLY1r6wQyPJTaWeJwJlNySNt1PHmt/TBcGaUskSSEorNOKcBmte525tfY4qllXQOMT2U5nXZRSS5dRNRy0YJZIZl0shPNrbEX3ttzgqi7QV1OwMksVMX3sYjoJ9Df8cQrU5bUySozfexlhrXf4QL8XG1/wPOI3gV0/wCGmDMyBwCt1YXtfpcYdZ8ke0LwQ9bN3q1L/ZoJrWBljYgfv54Dkr5EIVqiNCBbSAot/wDLCoU8ynUUCuB8cb2/ftjwjjCjvU7xzyzsb/gcUXlRaBwA6GtaP/BKORh3XfTxSgEbmOTa/wAm/HDyZjTTsmrdbjzvbp8/PFQWtibNqWqpg2mSdpGR2uqs2m5B53sOnli4Z60VLXveS0h8a9Ba1uhv0O/+mObNqSovCmtg7zCVJGg0yMSwL6vEL+dvn/tgN2ipY80iV9feUn21FYb95GLNbputvphnJKKmMmCxkI2Gm/A/Pc4rnamiqRSU9QiOsketCF3bS6kHj3P1wuP7Spmkmo2b9s4kTJLRF3jZo5Ekbllbr+Nvrhb2YqY+8IYa9EZZzbkBrfmw/wB8NM2lgrf4dUUyuFMSLAQx5ZDewPU7HbCbstLFTzymRbtoddWq1lIG/wAiBjrwxqDRGT+yZa89rmpKikj+0kpI5eUgbOqiwBvf148sA9qWjlycSANvIhiLc2J3NvUc+2Cs9YQ1dIzyQxJ3MbR98wW7Fm1EX62IB9sVvM67MqqnzCSqOumFUFhD7Hc7W9LWwIwlp/habUY99ibOFAqwp20wR9LdOnpiyUEWmCmZ7WMSi3W9rEevl64rmbkyZg2oNYomm4tYYu2WPGtDDFMq6h4DqW4a9sHOm4KiWJ1Js1SjFS0ZgCMSTZG2BFjtvxv9cQyxT09V3iRR64dJK207m1rD6G2G6Qx2J0eLezI3S34YmitG5Ph1tpv3iggabdCLXFh+ziMJSWmday0qAcugrqbMXkVItTQ2KEBVfS5BtYc2DEDa9sbTJSZzTGKpiljZCjawu6HhlBPNvaxv5jE9SXWuMU5ijaNQUWMEEHVe5ubEb9P6sYqHp4lY1QqF12IkWIkRkN8QtyDvtijUeV+xG3OViLs+J8rzs1MaKyaXjk71dgp2Gw33YLtjaeCJZp5ql1ExleRQkfhvoLADkgEEbc8Wwxghp6wao55NEoKB1NmDg3IIIt0/A74nnyNZUUNVVcjw6SsTtdSoIJ07bC3ltxg82pC6qmBRU8FC9VLI2mOSTwjQSVceovzgUz0+bIVQJGNXeCQDe4/S5B+WCczoK+kaRqd3mjVy7K9jp259SNx574URUktC6zSU0qBW2DAWa5t67HGUE25eyVtOgiVENcsToVjNn1DYnfgj03N/LAmeU4lqIAY2WndypN/CeOCPceu+C6eR52GlgVN1tJHvfkX+m2C1aSsjiaKNZ4Y4ZIWVVsY2Ia7aGGxuw3F72HypzpbKXFihhVT19TaMFEIGlFAC6htYeW/rzgrLaedaeMqrJUwRNEQSwPPhA6jjp6eWGVTVU8jzTIgjKyfdM6WsoBXSSNgOOvTASZjWwSEpFC8b/CdF2+t/bEpzT0LSRLM8kuWCadV+0urRNYHpsfPy8/0wFWUtRVwQyQzdzu1wbk9PLpixtmOUyZW4kVxmDEDSyXANtrHj6n8sJO90KqQuFAG6gDb03wjfEKcX6EkklE9RHUUY7iJGj1289Xi2J6C3Tpi59p8nXNJ6SqFaKWdISpLpq1qN+hvfk7YoNZHTdxroKt5kcHVFJB3bRkdCASDt1B89sWLP62bMsnyaWAd9PaQM0ALNsV2sBcE36bbeuKZIPlFohGemA5zHV5XCpFTHJHK1hLCzxnzHt129MEU+SZvU0cExrVRJ0V0UszE33APAvhdUPUwwwrUiSOMtcd/EVGu1r3IHQfQ+uG2XVmYR07U/eSGOwCDTcxAG53HyGHekaLcuzfshUzVXZ7Ncvg/50YWpiDG4INwy78A7fU4FyqKhrJCaKRaGqcANA4GgG24B6b9OBt84+zEy5f2lMEpASoL0772BDcfpgXtJTLSZ/VJTnQySl1INiLgNc/X8MBL7tL/TN62S5tFVzZ1JTVLv3hZQVcbqvpf0+WCc4mgTLGpIUMcUdQgRdNiFBubnqefkBgjKs6SaZKfOWhSeOyw1bRd8VJI2Hob32I6+2MZ41Xl9UUzzLYKlGcPHUU0xUOBsGW97+o+Rw1voaPCmV+sVWzKHVdlZEvfm2/8Api0ZZpqMxjikLKi0RawbixVb+/JwlranK66VJaZJaKVUsROdaSW4uRYr9CPXDTIVWPtDSBpI5Y56OSAtBIGUvpJsLedrb+/TGkuUQJ1JjeomSjraalZJTLUs1rDnSbHw9Rbf2wyakkGhgA4bdenIPPobW97eWFFTM0lPHUrEZZ442ZJnkvIguFuBawBvuBiGJ3pe0lVV1weSgiiuCJG0s+yhR5c3+XpjfEnsLk0wzMKql72no6yoeOrNpIZGU3S5t4j0F9remCpFjSmlSrjAZAXKsSFUqL3v5dfS/lY4TDuJO0BzWqepnkjiMj08q6R3QsA5P9N9+CN8e7R51JVZjBFTSRJTNTCZk0XYXViVLeVunrhviiuwxyOiTsrPLmkbxxSu6ADlNOiS4KgEW22HU4My/NamqzyrpVaKOlCaYy25drXJG/iA8RNtwPnisZdVoklPTRVMlLTVEjNIsMajj4SQSeDtzxhzk1CkGeR1ssirBSh5m6WAU/ncYVpGhfGw/PK80iVEYaF60Rl2iT7xzxYlbLb6m4sdr4hzeoFBkqzyJ3t1VVSJvCXNhYH0P5YW55MlXmn3lJpqJY9CyrKPAgJttbkH13wJWVNZS0sFDTSFooi5jW2q9zck+xH44zjFdm5Sdsez0aLVUlE9a8FZVA2gJ4Pmeg4tc+WBkywUddDlqTVJesR5tvCYwNrsfUgjCaqqcxhqqeVyWkjVY2qNGpgGvcE/PjqcMc0yqsTOKY1eYPLNHaQzyLv8V19vP64ZxiZOT6C/8My+gqoEnqRE9UruLC6uFUMdXkCPoT6YEpX73LvtMxQ/eHVFGfg6hdzubEeXOI6+tqTmffgpJGBIjyUy7Km5aO9uvG/GwxmLK6SGWohSYSpUhmRkJ0j+kHz5P44SUIsNybM5cDXZcapxTwaHIdRLYIP/AHf0/qMFZTFDV5dHPUVVJTyOzalZrkb8HcWPH1GBMtoKSkppYqsBnjJYySGyg23PNgOB549lkGWUUJRmSoVrMrPFqtta21/LB+OHdCq9FVjUxy6ka2izEWJBtvbDmrrayhy2Baetnp0c3jaBgPDsTuNxvpt6fPCkxygsYzZgoI343G9/n+OGAjNRQrSzd4rd2TGQAxFvFbduNj14J2OwxR0c1kdJn+cwP3gzap72MWUS/ec/3A9MHrnefa46iSqo2WbdXeihLG9jfZb7c+tsVmPYjQDrBvt+WG1HUqIbMtiiHxBtJW5G+2/TzuL4zRrZFW18lRWwVM0cEc6yK2qKIR6t/wCYDa+3OHvbSlV66KugdGeWIJJEoBYEGwNuTcflhdmFL/iMLVAf7yICPxHZutx14uf/AKxJRZue8garldY7aFkj2dPci+w26euFraY3LVCymvMDDIHEe5KHYjbZt/2d8Mpa6ohyw5NXT66SSUSxzvdjDubsOp67Dm+MZjEBJFVUaCOma4IUjwjgeHc2t74xmVIe5i01URp77uNR0km5uu+nnYX6++CwKTXRBmOWy5ctPVLKlbQS2WGsi+Fj/SeqNb+U+vliXs3L9n7SZLJ4ZVkqY7ofNjpI9bXxpl1XU0rVCx6DHIoZ4ZEDCbjbTwL3/Zx4yxQVeWVsUZpo6eRZGTfUlnB2J3Pwm221t8YdMa0+aO1FHE9Ouo06xq0Z0kHVq1W+uNM3jlM1IHbSJaJJNrDUSW3t1O9vlguvyt6OeWGFNWl2VPELAXOm5PpgBDUCpgEyM0aL4dKt4F8vTk2vgU/R15HC1xDMxjMlbWMAQiZOiAtyx8Nh+eE2YRS01W6Ti2qmGi5sdLIQLfn9cPJkqmpGknlIYqLrc7jpe+ElfPXOsUFfUNKYlJjUgalBttfm23GBGVvZsuJwxr+kdBSJUBXaQrGiN3jAfDc2UD88OoC8dBNBV1AniMLrs+i0YsN/r9BhTlUzrTVKOfuyVPl1t+uCJY2aCoBUgmBlAvt8X+3GD0xaXxWuwqsp6EUUDQMEBYOojqdTS2uDud7bnAxR65ofvd4lOsab69+pvbi2/riOrp2hgpkUr3ioPCBvqLEgepB/TBVLGSNUvgJkBYRk2bjc7cdcHvonBKtmssbCvczVWqNVDLGCQuzXF+Ot+NtsYqaiSWUySy6n2G77Wttzb0wDWUcsmYStGGPiu7Kbk+fHPGIqyZEDK8QY7BX2vpA2HONdoHLiYE8goqkI7gNJuL7EG1/XoPrhxSipFNTzQyVCzHS12jDIVJ30t5ed+AcVaadnhQWA3N9tjfDShrKiag0pLqan8WlzcoCbEr59NsbrbJRkx9JZYqxpyvDPZHBYsAd1Fj79MJxVsCUWKUKmwtJYnYG59wQcHZWplq+870LeDRqA8Nni3uPO5P73wNSqNTMsUY1xxsRNb+kDr7b4KZWfpgkU2uRWOoqUAlVgD4bg3t1uenpgkNSGogZJY0ljQhns1tI3BtbpuPnhUksY8MiMdQ4FgMYWc6tNjbSdVtr7H9bYxzUMs2WKopY5IkHeRMQzAfHfn3G+3vhI4PiOkIwO62t+GGdNUiCPwxBjbSXJPXocEVOWtUUaSwC0yruAw8Q+e30+mMEV0tSsMyyaVJGzXF7jDHMKpJ4afU7kRIQ23iJHG/qN/l9E8lPMjlHUhvJtutvzBxLHKUQk2L329P3t9MYxNAxaRQHKyW5F7pfytv8AsYsa1MNfTFJVU6zqZiDq2FxxbqePP6YqANrEbXO9sMaKfQroLX3BAFwfl/vjNAo9XUyw1iiE7FAxI8N9v2ffEqOslNSxVMupZNtiGPOw2FwSCRz1xvX0y1DO1N30mhkVgxuxuLseBsDtb8TgB6Wq7symGXu9VmdVJAsbdfnjDUy45fn+UlFp6uWpSUARtNMoIDWsC3XpudzufXEtXTfYdNVHIFDJYOhujg3vpPGKZEyMzXdmjkA1+FQwKi4sTsOBv8sHZJn1dkrqyDvYJL645DqBPmLEEHzPXGbdaLY8lPY+d5KhmhFgDshU7fO/GFdZGa3PxRROGMyCzNsBYMenHGLpT9saaqjQU5J1KAySR3I+drWxWK3MZ63thQVBkhMmh4LRhyAulhYjVf8AnYC1uuOPFmnycZxo6s8+aVMCySmIraqCYDVHGrEH+XcE/mMDzx1KVshAAVmsipYgICNrdNhc4e5RmaRdsczr5YEfVGvhTYDZQSPpxhrmHa3I5WC1OVr3g80Gx3v+nnh5+Q1KlGyUYLjsqkEXeEbl2N/ChHN/9sM6CO+oO4jjVrtLI+hVHW59gcGy9qaaRG/4KLRfZe7HHt/vhBnWeQ1ssncwQxvq8JEd3At+v64OPNKWnGgZJJLRHm9b3BcUtRG0ZbYxknVtb/TCTuiymZ9kvf3xMY4oriYPrJFkI33Fjv8AvriKokZwO8awt04X0xZfw55ycuyB0uga4AJ4tialmEF7A+IWJGIXNtrdSbYjBYG4thhCzZR9hqZZJqqRtKbrG0hNjYi5H7+gxLSx07NI1TJUKDbT3K6vfckenHrisB33F7EcWw/o+0dTBSQwpR0MojXSJaiElm9yCP3bAa/C0ciSpoSovivubncjEsAjSUGUXXcENf5HEyfDH/biGr4k/ufGskbQd40oigUvf4Qu1x63/PDOKWqjpvvYmEETKxZyGt5kX/f1wNlX+Wqff9MOsl+Cf/tn9cEKjYpzExy0tO6s7S6mJJbVsenO3lb0wtamn3+5nJtuAjEW+mHkvLf/AJX64mh/zEv/AG2/IYCYVHRWRGyNaRHUj4gwK28sZjbSGAP0Njh72l/yEf8AYn/9tivD41wRXpjWOR5YCRfWoGmUPpKkeVhvtbb584Mpcy0bTzPriHgIBIe3S2F1J/k6r/x/TEdR/wAmL3X88ahoSadGslLJSaGmRGja9hcHi9r/AFxskghAjqQDE29kN/y/exw1zn/KU/z/ACOE9dwmMjSVMxHUtTzB4GYBT4VbqPXz6/XE1PWtS5tT1qXdUk16bWO/I/HC7+VMTTfEP7f1wGr0zJsevmVLNm9VPI7xxzqBqTchhxt5YKataSNVkhhqolHwzJc7eR2OKlH+n64d5d8UH9y/piGTGl0VhNu0E/ZqaqktRu0Lfywykkewb/XGKiiraUaZIO7jS576ICVbnY2tiBP8xD7YtuSf9OHs+JTm4NexqtFHmj0feB+/U8Fd9PqR0wEHIYlkBPX0w8zP/qbf9sfmcLK7/qEvvjqg7RCa2BarsT59fLHtQA/Xn8Mar+px7FBT17n4TgmElAQSfTEEP/M+Z/LBEn/MbAYUf//Z"/>
          <p:cNvSpPr>
            <a:spLocks noChangeAspect="1" noChangeArrowheads="1"/>
          </p:cNvSpPr>
          <p:nvPr/>
        </p:nvSpPr>
        <p:spPr bwMode="auto">
          <a:xfrm>
            <a:off x="63500" y="-542925"/>
            <a:ext cx="1543050" cy="11239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2" name="AutoShape 6" descr="data:image/jpeg;base64,/9j/4AAQSkZJRgABAQAAAQABAAD/2wCEAAkGBhQSERUUEhMWFRUUGBsXGBgYGB0eHRwcGhoaHBgaGBgYHCYeHB4jGhseHy8gIycpLCwsHB4xNTAqNSYrLCkBCQoKDgwOGg8PGiwkHyQsLCwtLCwsNCwsLCwsLyksLCwsLCwsLC8sLCwsLCosLCwtLCwsLCwsKSwsLCwsLCwpLP/AABEIALIBHAMBIgACEQEDEQH/xAAcAAACAwEBAQEAAAAAAAAAAAADBAIFBgEABwj/xABCEAACAQIEAwUFBwMCBQMFAAABAhEDIQAEEjEFQVETImFxgQYykaGxFEJSwdHh8CNicoLxBxWSorIWM3MkQ5PC0v/EABoBAAMBAQEBAAAAAAAAAAAAAAECAwQABQb/xAAxEQACAgEDAQYFBAMAAwAAAAAAAQIRAxIhMUEEEyIyUYFhcZHB8DNCsdGh4fEFFCP/2gAMAwEAAhEDEQA/APoNSnhZ6WLiplfLAzlPLGNZEkU02Uxp4iKWLn7JjgyeOeUGgq1p2xJUxaDJ4l9lxNzDpK1aXhglOl1w/wBiMd0jCuR1AVeBYYnqO3zwTWMcNUYATgU4bygPPCjZnE1zsYDTZyY9Vc8sK1mxA5sHbEDUGJtUNyMIbeOGEqWwh2gGJNX6YUYLVSSWwShhU18To1cGhbHhggOEhmJwYVcAPIZjhejTUE23x169sDpNJwQEMxlyplTY/LCzZo8xtiwzFW2KmopOKw35Jy2I1MzgAczImcFNHHAnljQmkTYNp5ziBp+eDRjwwykLQDsPDBaWWn/fDmUyhc7QOuDpw5lYG29v3wHkCoksplCBEGJw32kRGOClqPe5bR9cTehPPGeUrKxR0VceetiaUowvmDywEMwwrDrGFayidgcLrUvgpfFo7CcnqlcYC2cGIVXnbAChOM3eRL6GFbO9BgRzp6Yjo3ttiGnHd5EGlhPtbYgcy2IA46Bju9R2hnjUY88VOe46mXYjMVQuoylrx6dCD8sXaJjGf8VOFTRSuu9Ngrf4sf8A+iPicUxtTmo8E5rTFss8r7Y5RzAzCg/3Svr3gMXNOopggyDsRcddxbHw/KogVmIM7Bb6bggmQZUgwRYgxcddV7FB6ebSmzEqUJZSQBOkkaYYhu7BBF7m1pxqz9nljg5Rd1+fmxHHkUpJNH0wpgwo2x0oJgLHQ/P+TiVVmUfz588eMu3RfOxt7l9BY0oxwA4y/F/avO0qgUZRCjEAVAxZSD4gCD4GMajLVWIBdbxcDrz+eNWtNJ+pKiAci2Jo+C1qMAGDPPAVpE7DA2DuE1Tg1MjCd8S2sRg2jiwBHLE0acV/aHBTXx2wBljvgSNBwFXHjjwwbidTHHYRvvhQpfEg+Jdp5Y5SoDVnBT8Jx1cpJ2xJM1YEAfw4mman0thlMGkYpZFYEgYjVyaiIGOLmse7ScDUw0hkVQBGBPXvgDsccGAEbpVcGFSTivDWxNKkYFhosgcLV1vIGB0q+GRWGCmLQkMtgy0MHapjwOG1BAGgOmBNTAxJqxvhJ8wZOI7FNw9cWkb4VqLFiMG7XC/EM3ppO3MKYjedhHrjqOsBlxIneZPpNvlGCaYO2Mf7Of8AEZczmEpGi1Kk6AU2Yydf4Giw1LEeIIvIxuWiIPpgSi1ycpXwLThLjfDu3y9SmfvqR68j6GD6YsIB/LHDt8PngKTi7QWrR8Fy1YqWDbzcdD+lsXPCM9DKyNpUOpI5TOkR4jUficF9ueDilnHjuh4qA9NfTwLAiOoPhih+zOgLUoLfeXkT1XoY+uPbz5bwa49Tz8aUclS4R9+yVUVaSOs3UH+fQ4cpNNib4zXshxY1KAJXRpY25jUZII8GkYe4hlnqE6W0kSVPLwBH++PjrqVHsaWwmeyZUlkt1HX0x2nnRp934GPlhPL1nMpWULIizTJ5kWsPU4I+RZUUUTrg31m8X3gXi3jGMrb1N4Zb9V/RW9kpr3CnMGo1xCiLAmTe18MpXjlhKiTuREi8cv2w4yQDtj0+x5NWO3z1M+aNS24JBhMkDHnqg+eB0NvU/Ix+WOoQZI5n6W/LGzURo6jCfLHXqgyIwNbkkeXw/fHKBuT1bT8B+oOBqDR0C+38/hwwmUJHTEFqgOesAR1Jv9Bh2ngIAp9nPTE2y2m7bC58ueJUK/d7xuCQfOeXxEeYxHiE9jUncqRH0GGQCdDKDs16wD8r4WoLJMdT9cWDGLYQyD+9fa3/AHNhrOGxRA3xDLe75lv/ACOA5qsQPiR6An8sdy4hQB0GDqBQatWGkjxA+JGIsb4WWtq0f3kt6QWE9OWCtUGuOYE/GR+Rx1nE5x7ROOBsGRhGAEgExOYxIgFh/ifquIZhY033YD6/lf0ODudZJWOCoxPPAj3RJj9fAYNRpQoB35+fP54XcOwuySB1hZHmcZzjPtHQy7lahI2lhBANoETM87A4vXzJk84Jt/oJH0OPnHt7m6L1dKrFSmZqMoJlRvrGwPQmeUc56brgriim9zUD2moMAwciOeloAPUxEYouKe2lNqyUKTSS0hgJB038gQ0yD0E84wGe420BQwUEXGkEX3sdvG+EuMNUoIvZsVNQS0C5BvffleB+uEgpy2fXgtPHCK1K9uS+zlJEqVmVx2OpnRiYkTYKIkkMHgCDCg4+kcG452gRKgIq9lqYGDew3HjJvGPhWZ46alHQ4UntC/ac9OkAUxyCCJC4tf8Ah1xkjiAZ3YU9DBiZNtSm+5ABAxpn2eSWuzDHNF+BI+5tVOmegY/kPrj2YzWltrSR491S0ev83xVvxVVKq0jWoC23OoFhH+Jnx+sX40lQFVkMQxXULHUSqGx/EsfDGbfkrsVP/E7KLoo1SpISUeBPdJXSYBkjXaBycxeMYvgtEvLU2KaTqSYbSVvLyIK9J8eePo3GM1TzWXqKYGumVIJjS92A85SQOYi98Yn/ANKpT/8Ad7Ro1atCjl+EHeduW2NuPLj7rTke/Tr/AI4M8sTc7StGy9js4CTTcDtCNRgaQRbUQATadJ9TjRSRcctx0/bHzz2cRaWZLotQaXamq6bFSpMknxB3IuuLWv7fA9qyIR2RKlWszkFA4UAyIDXJGPG7Vgc8n/yX2NuPIox8W3wNhmYYKcQopePp8sfPxx+u+XTMDNaVKhzT7MAi9TUvMkjszsb/ADxdUuPvQZFL6zVJgxG2u/OR3TeRvjLLsE3LU1v8Ph9CizxqrNk9AkE7GOfPzwDN5rTSk7/pJ/LFL/6iZa3ZuR3gxRheSuiQQLLdwAZPOYwvX46HDU/v0qhV4Np0JYGBI/qbxyONnZ8coNvTsRm09rNQyBUJj3Fn/pH7YBlqUKg6IJ84H74zGa9uBregyglx3WUmO8O8N/uk6TflsMO8T4+3eNJwkCSdOtt2ACJEMCRvzkbTI1OLZPUi0o1lGlSe87ORY8mJudhbA1rhYJvLVCANydZCgDyJ/PbGJ4RxiqXLVmKdjdQLdoY1EFZJQRIk/lizp8aEK0OQC3uAiJDOZg/iInrEbTKuA1msyamWLRqkAxyspgfHfnjtTi9JKq0mqBXYSFNp9dp8JnFRwnizKlLtAJrGDHJwgtG8EiI5YrhmKVSv2lRSoZoqXB1RpCIoNxbSxUH054Ci7AzQ0s2vaF2shBdPHSIZ4A3jbwvzx3NcUSqlREbvoyo6ndSSsWPIzY7GD0OMZQ4lWarWAUhKlNqiq09x2GgAAWnS+pgBv44Lw/MaK7uagqtUFLXpUAF0ePxEA3gjlN9sUaS6ipye9G+Ld4noPr/Bis4fVtWnk7Afz1xluN+0DvPZMRVJLimfdNIyhuBEwhMjYEdMMLxV6VHT7zHWXM3JAVe6YksWB2+eF0tdQp87Gmz7RYEEqlQkdO5F+m+H9kJ6KT8sYLMcRY1FZU0ItTMGQZ1K6t7wJkXjfw22xb5r2i7yBn0KXCusXg0tQWdx3pk9BFsMo3wwSbjyjQUyC9MDYU5+S/kcERf6pH9g+pxk6HtISqMXAYq6AxY6YC72iwk+e2LLK8eDPVYgLUSlqNMkXhSQQQTaQZO4ggjbB0g1GhakMCZLgeZ+H+4wtwXiJrAzp7umCuxDLPU7GRM4Sre0tPUWW4p03drj3QU2AmT4W2wKb2O1It8uvec+IH/aD+eBU8xrrKRBUI2nxMpLD6D/AFdcKZzPBaVU3BaoyCLnkpb0AJ9Mc4fxSmzLAKaaAqBWidLMAm1gTEQb4KTC2iySTVY8lEDwJAJ+g+OGlc4S4YSVOq51t9cO4XcOxj/+fKLADnudoWACBtPI4rs9xLWw1opQ/eKMSu9v7pDco2GJs6rc6yLgmYjeWAHuk2+GAnMp4Bhtf7o1HnbY3MnblOH0MOpGX4lwSjVqrFPs9A0tpkCZ97STvpBPmw6YyfGz/wDVKKMAq406m5ja5N8aTO8VChoA3JgeJ6jkBAxic5l3q1AQ2m5JbaIvIPW1sJ2aUpzbk9lweh2nFHFi25NtxL2JGZTtez0uF1OEUQTffTABMdJuOmK/2H4Kn2ipplStMCHaB/UZRHU87HfGr/4be0Rr66Dd5woc1OoGldoA6bWucZz2gz32fPVnUQO0KtHIMZDHkRq3BEQTjoZcjm8UiGPFGWKUoJWqfH1/Pga8UxCvYwEtJkkhY8gACfTEKFJVae5pcydJmJqLueTSxjnY4Q4PxM5qm3Yhy9NqaVEggDWwVoKyCBfyAnzb4hkqoCGGKEOxXT7opsFF+W/WD4b4q4Lgx65cksvmoqOgA0OQpfUPfJOgjXeNJAna/hgXDaTo8FSdfdJuT31gRFjcxy3OA8OUsj6ypARHBK3BbUpF/e2B8ALRIxcj2dMUG7y1KlTSzLJCwhAZhaR2gBufhNhFJJ2GdtqthbNZZUpmnSuebVGAOpSQSdW12uLn54hw7hQqagv9MipDF4YhQpJ0WBknrNxHjh9+GZkV+zV6dSoo1FmXSHUCjpEw07lbzIHgMAo5Our1VSlTJdwgRWYQVLj+mSCQBp1SYAAHK2BceKG7ua3Ul9f7KXjVFKQWkINMKO8VAMA1JMLI3fSR4Dbkrwwu2bQ6YCr2Y7pOowyGoTJAOlpZjBMCzEYPxOlmKjUqdEQ5d0dQAQQoBY2WdN2NhsRik9oBm8uSHcw3IF4EmyldIiJtbmN5xZVx6mdxnzvsbg5dauuoSoZ6R/pgHVJpjXL8oi8eI2bC2VpdkyNUo9l2hLkTJIGn5DYG0/AYrfZ3MxQpsapL3lREoF1IBM+93oNuQBmIxZZ3OKSVqMSxUKoYHUJgbxDf5CwxLu+hTvfTc6OGdm6uUp6VdESCNZEBi3haR0232DGYbUFdZIP+pu7Hdqx3oJ2gwbztdE5llKMaTOO00qaYklhYAp94nTAKydxab94UXzbU6FFdAmajgQQLFiStwZUKLje2+OUaRzk5PdnMxTHZy7FR3dKiASVjew6bfxQZviy0lpUWUoNCVWdWuEGpnIETe8gxIsDcYd9qMn9kekXltcCZLlgJmA5JkAgkbGAdxgWXzC1cxTCsqKcuHLjfTBZZsSpU2ImASLGDg6YpbIXvJN7sczWcC0tKoCahbswfehWYy3hET5DCXDM6vu94dkWYSp7wiTuJMETtNpveH63B9IBb+rUM9yPujmu51bW2NhGxwpkKKt2ishpuXBXuEOW5KA11PMEC885wi3+RVvbbks6XZUQzhWqdppMNfuKO+irBJEgi3Inrfr5RFXswsaaoNR/vDYkOD7p5k84HXA14X/QFUhgKjNSjkFWVERzsx9RvGDe03B2ohK3aGO1poSJB0u4VtV4IMmx2JG0mabEd2DNFKyqqsyAErUCAH+lI90b8iLCe8emOqEKEAkIzsqgbgFZX069fQYFwmjVroukSCqM4U6by5BVjcQZ2I5YC9Woa1bL1CCaakSQNR10iwJKwDs1x0xySRzlJoNmeCU0WsvauzgwgLkkq0w3T3Tf+4eWFMvwSrRpHs6pq9kVXv8ixI70XAEaQJgSp8neII6IatWmG7OARBlbgdx+Yn7p8b8sVf/qDQ1VUVqtUzKAd0NradcTbTH69WUFJVSF7xxd20Wecyr0kZHfSwAdmESobVMapAJMCLm45iMZ/hnGsrTzlVe0Z9VKpTZnkLNl0EsCQbG5ESbm5OFW4RUzLscxVFNgpKqzAAWJUs7W022BLGN+WKzOVxVBSqvZZoEr3hZ2HJz91+je63ON8VWKHr86Elmm+nys+qezVTsKIY6P6zCCpsQDpEAC3mbfAYq89laSvLOBAKyWgkFy3cQG4IItfpcb5f2Wz/dWg8hlLEjdSIkR0g6p6gr0xtOK5nTSSYapfTYGCxiDqF5kW5HEXCMdiqnN7vn4/QT4hm+1p1CGZEqAqp0kXqMGb3ogwCIMW6WwDKKzVKjh+0d1WmGBtCsL6jzOkXiJQnniw4PQ1ZWGjs3eabEEBjEEQYIBkrt1jHMznxJqU17NKP9PRFxMzI2PMg85wqi72HclW639QvE+JCnoRiSqdqzEEqC0BEDAXIJYtbaAYMYXyfHc2KaLMsiKrk3OoATcjy5md+eGcxwsVK6lKwRdAaoLEk7kRyYz4WbC71ixJECSfui/jawkXgY6uhyrkuF9nFGnUxMM4I6qZIHhFvhir4xwVEytQg3HaVA0b9x4UzyGrfqBi2fjaNIDAETI5xpO3qMZP2w4mTlqaLfW7T0hYMfMfDE5TSLYVrkkjBZDhdTM1CqAkCSTyA88S9p+EpSphUYFlhnaRAvpFjvLEDyxcZj2gSlSCUaSmRZmEx5DbGXz1UNQqK8DWQ2uJMqCBC9LnE8Tbkn0PR7RGcoSL72CziZelmM3UdFOk00QMJMaWJC79LYyuS4o+Ydi5A7RyASCSSY7nz54abJL9mcgizsQbqJNNR96IEnn0wTKcGNGnTLVaKxDHvyZ32AONMlCLlNvd/wCDzcU8kaUNkuS+4PxitlKWqkSVB01EfY1EVdUHcEjTfy3i9xmvbPIa1zFTMHW6iaSpqZQUIam8CI1XO0g9MZSs7ulV0nsK1eoQxNgBA1KDfcgm3IDFVR4VTqUjrAWotWC07JHeEc4Nx69RhcdLeY/aEqTSNkvtJSzlSmMu9SmTK8lvB06lJIKyAsERj6OeL662WVLpoqVHMfhUhQItuT6Y/P8AwLLtRzCkghFqLL81ImQCOoNx5dMfauF8dpIKa01tDAAzYRsdV/vc/HDZdGPrsZdd8lnwjOTVrVDslJVE2gs7Npn/AKfiMA4HUbTmsy24qto/07x/kYxS+y/EtKV0faS/Mzzgar2II3x7gvH1KZkPKIJcA8hMRMxO1us4yOe+3xKwypwp8uv8CFfiDZeKzswUHQQh0swnVdgdUG20bLfEcxxNHydJhqlnqa1ElrBIJCzbfvG3XB+Ee0tHPAZeqgJy4A0vs3IwVuCSL+nSx2yVN20qEWnqAeAItsq2gKDAJ5nawOqkLhSaKZcyzL+uCu9jqD1aykoFpFlGnwadOqOZ0k+UY1vtbwtnXtUj+iCjrF2l6Tgr5BflGKvhWYNHOqjEENdSGBkyoUEb7fTzw43HL1qTkh6vuCPvAnbraPhh5ZGZotO6LalwpHTK03YrDJXSPxodbCOh1HAeBZAZX7VUFyXhYnYRC38TE+GKP2i9o/s+ayTEwoUKRzuvLrO2Gamfb7Ax6FnY3mzFmknnAnb5YR5JJOv+nWtVPoG9vciMwcuZAUXYz3oZl9zqeXr54reL+z1Nwv2fuVUVQyKQJQDTeTJPdUSSJjEX4i2ZoUa1D+oVRkOmCQ1rkEGD0tedxzouAcQKs9SiwNVgUY2MS0m02n6r4YdTb2FdJ36mr4S1XKTWr0BoFMIDTIlQDMlGa52FjNhjKZri5ZmrLV7Mgkt+IMyt92NYgwsjYE9JGh4JxhWoPmsxUBRDBQstjy1DkSdliTigr5mjmM2lOq1MVO0DgI06g8Pp1D3rRaf36MnpumjrVouMpxOupyGSdZIqGpVb8KKxNNSdi3UeEeONi3ElOaejpDDQDBv31Mixta3qB0xh8hxIPxKopIHZNJJ3JFiFHMDUCcP5zjS0eI7zUcBtN/dNt/Aj5YSclGmdGTe7L72UpLSpVwxMUmKk8wqliJgdDNsJcdVHShmVQBqjIrOCSHDJUQCNws1CZgcvRZ6xOT4gATJ1SZg+7Jvysd8Vns3xTt+HJRJDVKZABBMXaVnUdxN/LBU3Wo5tcG04lw5639PtyCwtplQhkX0TLGJiT8MLezOR7KrXDQCpIWTupd2RieuiPhgfEOLgcQpg1NKlYgMRM6oNv7hGF6udRmzbEahSpHSTzN7mPl4ThozTOZU+22TFVi1PSRVNEx+AqlbWWEQY1A85PSMad+DUKFEPD/06J0ku8lQpJE6vO3jtimXjOrIqgu76gx9Lk+JBw7xuua+Xy1EMA1al8+5b1hhgPLfhXoPirWnJ1xfyPnnCqYSt2hJB10lA5EdmGqEz0BQDzbG3fiatnaIqJ3aNNHMCTJDQY5gyDN94sRjE8W4LmGqPSqgLl6JpsRyZqgRTqMg1G7phAQoCXPInbL62dajVZQaaTablaaqFV2WNGpb91b6jti6hw2+i/gOXKvFpXV+9uzd1fZ+lTy/aO4KU6ZZgRIYAMTEwRMwB9Dir+11ab5WnmNLmqtNp2PeNkYT3umrne3W/yNVK3D6K1DIZVRrwbWIPQkDbHPaDL0lzNGs6SQ1JEN4B1chtzmeWkYXUokn4lYvxDh1bvs2n3feUgRpBN1Md2BEGTcXBviu4G3a0VdCVBAMKTEkAkCehMemNFxOsKozNMSIQrYbkqeZsd487Yo+DUdFJVYjUNwOR5r5jb0xyla2DJUYl84ZHeNhG/WZwtxSsXolVbvJNRQNrDvX8vHeMcy+VJ8Abz4YJUKKhEk6iBAF28BbaRJPQY8pNKWwP/HxnLJreyRQUOHvUovWZhTRTC6p7zH7oA9fhipzRZkEdbwNsa/PMXhWbSi2A29ABt5nUTj2XGmyAALyH641LtGnejf2jt8PJF2ZvO1tGVAYQHZTB6A7fBRfxxW1eLNVOmmGZjyUH8sWvtDwyo6P3i+mHBJkkCZGw2BPwxYexZVcqhAElm1WuSDzPgsQPHGp5IQxd5Vu/5Mq7RKKenhivFM0VoUaKqVOmCvPUTDbeIxecM4aKdLSwVmgFpEyQLfkMIZHLK2ZZm3pT6EsQPhf4YuFe5n0HXxx52eeygvmw9rz7pfBAMjR0IFsDzgC5MEk+M9cceg6q0HvGCPG9wfSficSdBa9xv+2OK0gamN+Q/XEdTuzzJzbe53L1WpFjqMkX8rwB6SMN5DNhHLQjW0lXWVIJG6mxuJwoM7TUdmwsR187/PHOHKuk/e7xAnmJgEnBbdauDoTppJnfsSliygKGkygAPM7jxm/7R2plKg0lahB06TLNcREaQYPmZiBhiq0ssWG30/nxx56vjHS3wwvez23K95SoU4ekV0Z9pkglpgSLxYm/OIAwf2lp9vmFIckIxddNoJvY+JEz44i+WMkg+9Y8+XX5YmVUyWm3Qx0/TD9807TJuTrcL7YDthlzIL0xfc8hvovuDJ3wz7I1OypVqNQxTqgkCRaQQ1z1328MIVqpJhRpuJMz5AfXHtRAOoA7eUc/ng99PSkHvKnqFOD06mVf+izOEBIUWVmNhqY7zY4O3DyK1Ssh0tWYlgLKJ3Mc7zH8l3LkwL73xPsyxiQPPCS7VO/5GV0VWe4aXIYhQ3dvpnwDvstgZ5897YrODezxSrVaEIBCgsogyGBZVJI+f6Y1NJPxQRAEbz4XthTO0AJCEz4LPOYgQAN5OKY+1y0uHr1Fk6Wo7wHhq0Ky1kYnSSDsZ/ESTf8AnxY4zFauaqsQ0KA0baCSsDzP8k4llKLKg1aR0085MyMAqMpaxgjb0/fEO/m29xm6gkWvDH7OjmgXJNYs7TvPZhdh5C2KjgrmgxIEJK26wSx57kmOlvhF8wphb7XMc+pwanTiVm4g3HT98M80q8QuvU1XQsvaCmWzNCuu6oLbC2ux/wCqMWfDs5OXzUAa2UzMgXF+UjnHpihqZiCAST8/hhjKZwohuO8L25fz64H/ALE3LUWjJJsRTMEZHsaYYMVaJsZZY58/HF7R4opfJIbRSeH2EoQPSROM3l8zLkLyDWPLyjqet8PMgZKcqoqKCJA/GVJ38Fj1xddpcH4iUJqXBLiftCgWXJ7Rqoq2HIGooBtsEex8D1GF8r7S9rqQr2avpYksoOtQezg396dJnaBaTiGYp0+0QuVDE94mzaCTqVSefQbWxU+0vDBl2VqFRtBYBNUFw/3RIABHOdNtPOZxvjmUqS2vg0R06W30NbwVWEI511FOqoVssgiFUxBJkXN4npi/zXG0rZulTLCUsVBJ7xBME8yAvpjLey3EG+wQvdrUqpVyZOppmb7yr89r4FwtRl6dUhJqmoKpqM19Skn3Qp3LGRMmTeIGEyOMpaJOgKXVGszueinmWGpdDimCBNwEuB0lvHbFJSzhudyxLMQdyfLDmRzn2qlL1W7xBIZQofSAVgR3SQoMbWG84xmezz0W0FC1p1IGg+PdtiGbs8sj8EqHc9O4RyqLqcwAD4x5Drz/ANxiGXpyoqmZYHQCbIhuQPE7s3MnpgmYyRZiZteFvdh7sjYx1xzLFly4YaQy92KgJUwSALcyIxmT8NJ7tg8uKl7gkYuksRG1jMweYHwA9bYQ1IBOuCfHqPlOGqdQtK0pYBYlthay36CBHQYHwvgiJNSswY3sPj/PLFVpjd+yXJmWLXVlfmeLog7ilmYQSTa/L8zHj54U4XxL7NSYBC41gDlJg6z8R9MXK8HBYMUA1GYJ92OgFpgAR4npewTh9NVkwTfSPz/fFXmxRjppu+SiVLSjMpxbRqZVlqx1NJiCDMDrY4szxR2o6yum3qSdrdTyGHP+VoxHdAg774K2XXWJFk2P7bSPl5mMJPLjl+3clkuTcipymUq1BqIIEwJ6cyfp88WiUVJ06oKiem3L44saRVhIOxj4HAa9EB5gT4AD49cZpZ3N+gncKKtFTxGiAmuC0HZufmB44FkjpChNRk94kwFMd49dj/viWZy1RnADWuT4H+RgGTPdYq25uvj4Y1LycmST8V0XNNybjbYeUbnpgf2m8wd488DGaBW+xPxOJ0aoKnw/m+M2n4D62+GSyeZ70dZn8sdqZqCxi3T+eXzxHsrg7eWIpJeeXyx1K7DqaSXxGMnRYKNRBO58sFrVQNzygzy1TBPQftidLrhfOpIJG5949I5xO+JJ6pbln4Y7AKuYNNTBDEG97iwN+tz88OZcMXRogBRM7+O3M4qUalamAStgzSFmbAkHvHzFtrbYt3kAxcxYDp18/DFcsa2Eg+rCjLmNRNx12whmsvL/ANYdwwNQJgHbSR/dMSeeGKtR4CgGCL+fQ4DpGpRVPbsxgU0ayiDdknvHlePDCY01v+fnzHk4y2SLA0lp01QFm0i1/CBfAMtlEdSSsHzPwF8Cy1RtRlQoRAABYA9Iw1l32nnOJO43vuPam7a2D5ShTpr3uhJjnhbJ1tQYs0czsIAn3epj64Bmc4FZl1MpjUW7pULzkG+23XC9QgQSNVMaSxWxK2k2sTF5th44m1b6iSzaaUVwNag7ELPdtOxBi1uQg+tsODLSAsgePpefU4Dk6gVVKjlE9QtlJt0GDVKwDIJAZzEna0T/ADrGJztypFIJVcigzpCVCoIJOlfGJkgxyIHnfFtSrQ2kc4MC8QAB8cVNZSamsy3e3HMjaI/m/TDdTiMVI0gEDc+g+EY1ZIuSSXoYsc1FtvbcfzOUSZaGsZkbcr/E2x5sgjUtKmx5HaYIBuJBE8sV4ru47wn3jCxcCwI68yPMYINaKRPPc+P1OJKM41Ut0aVlSulsNcMyi0EJadQNiNtEQAY5zeY6zywXh2bDlwdjbSfEQZHr13nCtWudIUgkkxeTsJ93nbyF8eyuZY6A4KnYyIvffAlqlcnyP3m69BniWSkh2PdAURtIEATewsBOLTIe5GqdJIvHW3yIxn6OUTulZkl9eqGDAzDnUJLK0RyFrYfh/wD7Z7v5xh52klGe5tjmUqTViNSvpGonbzuWggA+W9tzhTiubLqKVMkM8kqbSAC2ojbePHww4lM1JKrqIJ0g2k9R/OhwtVoVQVDhS9mKlSJGzKpNiBPyB8cNjSTvqjK26a6MXYMqooTSzGagBsP7ZBgTHwEY9lKepRoVZLET0g3M/l1wBKMMygtpklb7C5+W0+eB5UMDMk6QT8SYA8zi7Vp0Ze8dlorg1Gp/h6c55HwmQeZ25nECneJJJtAIi0dOkb7fTCmThaxaffg3PQTcee3rg1YkAgCbb8jN/QRywjjTpei/2NKdq/iFSqLBZFrGb+nS+HKUlCEgnYajA9T8/hhJ8v3bWJXfxMfz4YjR20mYlRbfeY/yb5DfE3FPg6MnF0wqZy6gwBJMCYABsAWmRMtYkXHliVaudRYCbCfDnGBU/eOqkAus+6fd1dSDDKTc9J8cHzCk7ec/p8sdKtQd2uTlVpgLYnw+uF6GXEEhRJnw8Jwwr6N+cDwA9f59MRq5gAkC0C088BWtkBpPdgKwAAF7En8rY7Qo6pOyraPE7/7+OF6lcapNwRYfpg2WzHdAAI1S1/O3nizTSIKtRKudgMFpi3h164mhLCI9AMJVKrXgGNv3wi3VIMkoux8ZiAfj8P2wN8wASpk33+g/b1xzKkWn8M/r9fpgubCLANmKkj4R+f18cTVJ1RXdxuyvz2a7JpRbagC0AksbsdY92FgAT1tiw4dm9TAxEmDJFp+uK/P5GqEphWAtGlmgkm52Een1w9kqTLAMbA77f2hR9TPliuTS4HQ1qZa0syNboRYbfPFJmqiFXSmNdUmJBIKGZuw7ouNheQDywxX7QtZt5E9AR0wrT4ktOoUBLT1NhZibndifoo5YlihW65rj5epWc09n9RvsavvVXk3JNth1gb4lLEjkInxv0GA0szrI1JuTF5EW5bThOrXZ3Z9gojnNzt57DDKDk9zPKaXAFshFYd6Q0DynkDN4sfhi1rZjSQUfSSSNIAhvxTa1h8CemKSlxVgwBsWO/W8RPpizy1M1CQ4AjVveOX5HFskZKnPohYNcR6jZz66ZBB6frH8+eJppJGtZmNzAVRufXp4YC+QmSttKgAcgfDxkjHHWVRBTZgYXVB2jcR8fLGbTH9pa5fuGKhR6TClcEd07d4GJEX5Wwjnct3AG96BcbhuV/CfkcP5SjphYjSNvLf5nfEMw6tHW9vANf0nAjLTKlwdOKlG2M5HLoq+YifAbDy/TEc1XEtH3SR+uEPtLLVAg3PpAvbC39TUFBuxMHkTEzbxtjlibepsDzbaUiOfqEAhqgAYH3ASwEe5f3ZI6nDtQyitqDNFiNrDYA7eOKinXDiNQVkG5neZJHXoZwzmcyFdO9qIEqN1JvLEzbyxqlDhEVLa2PUwSQrMSUkC34r+N+UcrYuciNKRaecHn8MV/C67Qz1ILCACOc/pP1w7SzCJ3dSgjfvRfyPw9MYsjbemvoa8aSWr+SrajqAfX/T1gAbCRAuZsCR4Yrc1wuoVLsStSnsSzHf8AykgATYYUza1KZYBjpqnbYHvTpaDy3PjPTD2TzaEJTTUrFpIaSYHn1xv0Sxq4v/gupS2ZyDdiNOwnztHjg2VSVAFwTc/r64YzYlYESevL4c8ByVMQAGBYWjkN+XrH++I6rjYFjqQLNUF7UvplGW7RMROxHVTB8x0wSvUMG4vMf6th8Ik/rhejmRr0F2kkHSBKNHwuIi8jDeaQhlCqArDe3wv5fthns0n6HNWm0CyhYhmkQqqLjyBjyP0jDIycAy0E2B6TzPUk8/LClBzpgEdPmTPTaT64INUhQZ03gbT47YWSdgjXoM5XLEMy64UnUY3vzgiPe5i+IVnI000kxuTvG5Pny9RhWrmtLHtASqt74veO8DGy7CPDww2STJWw3v0Jj948sLKLTt/jH2qkERNVo7x6/l9MKV6QkmL7X/TDdRGKnQJJ5WkKOSg7m5xX19TEIqxI/kDe21+mBjVi5NugrSWVMC4Yj08Ol8OUqhYBR3ht4DkIwOhmAsqfu/U/XeMNZWQFYg3O0jnJ5nbbFsjJRW9B2AI2ux7o8jvGE69JwCfhyO8lm5+QxGtlyKqsQYBtJJ0xMBvACTh9CagLEkoD3Rz+MXxLyU0PWu11K8VWYWmYE8hO3zPLfB/shXU2oPWIhV3IkdJ5b32wxRKNUMLBgW/CCJIEc/EfuRZ3IEXUP1JWJj8I5R4YOtXXByxur5EMyxADPUFRxB0AiBBuTp5RiL6i/ahtUKLGBECJKm0QZnDb9hTUmi69oZ7pvqMXVhuPS2KXK0jWqHWygq25HxFriPljTjppvhL4fYnK1t9/uW1WkaigK6qp70k3Mzy3In8+mFBWCt2bqaiARLLDLHMQJA88PcSyilQFEtEa+Ujkeg5DFOOIFKgBOkoDLKZm+28HAxLUtgT8LLE5nsmpqhkbyTYSfvYWzGZEOqSwLAlptvyxN+MK7S9MEQLCx85g3vj2RpHS0rJNhGwExf1+mGS0q5LcjKWp1FkKVViVmYWIMWXxHQzOLTLPppgwNTliJ84B8drDqcCR9bMBEKLeuwEbeQv5YlxXJ91L2HcEbSPetiUpKTSew0U4pyuxh6DGmp1EN7x6HnfC2bzTVaiguAqGRpBgtYAGDqiJv0JxyrxXulQL2UA2M+M+WK+nxJKdNiVBdz3FjaJ7zE3nw+WOx4pctb9PctrT4fz9i2yZ1MQGHVr/AAHgMOUaGlTVhDpDESbxvfqSb9L2xV8FrUuyLkN2hgPN5J38h9PHFoabvTAVSqmFDG82kgbWtc4lli1JroPGqvqQp5kEqGBBKmT+c+I/LBYUSaYUhZmCLEkapnY+HhjiZBlmYBqArcTA/MQdsVv2WmoqGkJIAT+4sN4PSLR4eWJpRk9n/QyckvEhSnXM92nTdLExczF5kyG9IxOjW7Q621Ugp0tpt7xt8DuDj2UzKUKcohV2N2baRsPDfywzk8xKRWOrUCWMSZJ7u3gbeWNUny0vh8fj6kedrD5ZtdM6SzHVK3gnT05xafQ47S4g5mRSFyO8N/EXuOU+Bwh/zU6+xy4Cj3dZEkGD0ty/kYEOH2AZ9cCAZMR0FuuFWJfu9vUbW6Wkhlc2wUBk1iSLj5DxH64C7/1mBlZUKCd7+XXFnn8uyghZ7xljzJM2nl54T7pW6kkSBJ90zPpvi6kn4l1G0tbMXfOllKyQZje8Wj5HDHCqRLM77sIA8Ba48TbEMzkGVRMLI5bmNgJubYcy9AQZIBLAD/TDH/vOBOUdPh6hjF3uQyq6mEuqtTjuaeRG45bR8cTzHEF1xHUbwABuBGFadXTVqStwAJ9LX5zGAZHKCqG943B70AqYvccthGO0LzS4pf5Ot8IaNXToK3FxAvvz6zbHauZLPBimhBM+6w2vPQ9MGp5dKbmruY0gTbkIQef1+M84+tZIa0HunVffYTInE9StUvcOlpCVOkKYIy7M5aCQR3SOZ7wA+BxaZOuygR3gYGjQbeJO1jzB+eKuvVbs5qVCrAyVgjlOkehuRho+0lM0mABBAFwOu8Xjrg5IykuL/Pl/AYNJ80WNfOjtKMIxEwzjaSCNUD4+nxDUzggCdRE9+NwSY+H85YTy3ECxOmy6Tcm1gIEeZ+uAUqR968i24NybbDpJttiaxJc9P9nSm3x+cE8qlyOZufW9+n825uZ6qeygcroR1EfpyxHNUtNE1CIAgmDfwHjfFX/zAuq/dSeViQOU/wA3w8YvI9S6MjLwKn1JUtWkh2jUZMnfy+vxxatmQAqD8IAWesW89p88UxkadDQ2o6QVNuQkneR0xZZGmtRgHBSpcjSIGoG4Jnwkfnh8sU92Jjb4XJaVl0ajsWMTHK0fEx8MLZavVVZGmoWklSY5/db42iPHAsvrZ2RnGljGkke6NrL4R9fPmakPpFQvp3cbieQgWPUkTjMsf7XTNNvzIT4gWLlnpLq7oCggtIubjnHLyxJlp0KSlNRqOSAWEG8SY5ft5YFmVCwaZqlmBAB+PK5xLs+73pdl7yg7gxsWFjf4Y01svT0Ivr6jKZym1JkYMAqQCL96fetFiNx8JxnKtECBczz8J6emLA1EJIrOwDAFSvXmYiIP6YFRogaypJQkKhIAJ6hfp5+RxfHHRfP2JSTktw+Vzaos6feNmO4ABm3Mm3wwzlMzC8hKgfEtiszCGQGjkIF/jyGHhQWVUsdP9tyeQj6xhJxVbkkmiWVWHkG4+QED6/TFg+Z1kknUFBgQNz3eXkcVlPUgYgEltjviYbTS0kMDvIF5At4ec+mJyjqdjQlSo5xGgz02qrcEgEmw6QBvINowPhKq1QhAVIB7pYanHMBiJUkDf6Y5keKP2qdpLLTuFUWkbGAOR54UqIgqVO37VWZg8LpgB+8N7zcYrGMknB+3/OpSNcoY4DQp941da6GI0zczNjPQYus77RF6ihTopiQuqJiIM7iTPpbzxRZLS1RRS1EBu8WHIDnHnGIcSUPVlG0gUw3kdo8CTf1x0sankuXp9AXKqTr7mmXii1G0gsadOVZ58D6+IxTJQqo7MosJCkiww1wimgouJ96xPMxckk4Hls6zVdCVm27se7bcQw2i09RjPFaXJRW3xHfi0tg8tTJQVWHaqzHUSIACm1uh8cOZ3N6Cpo6TTYat79I9LYcyGeF0VgCZ7rWPhvbe/rim4hW7MyaRUg2ZSI5SNjjo3OdNfny/oMto+E5/zWqU0CkrCTaCSSJ70T4nABw51trAG4Goix8MN5TiVcoYKojAhWKgEmOURPnGLBK+X0gVkLOoCkg2tbkfrfFHJw2UfpuBRUuX9dhque63+n5m+KDKDb/I/XHsexHB5Wa8nmRaZq9cTyDYW4ddTP4j/wCWPY9gLyL2+4z8358BCp/7L+n/AJ4e4eIp25lvkpjHcexfJ5H8/sQj5l8hTPn+rU8NMf8A4qh+uHPZ8d6OWlbf6Vx7HsLk/R9kUj5/dgeOsRWpQeR+ZWcUVdQGsIsfzx7Hsaey+SP56kM/mZdcP90f4D/zXBV95fT6HHcexml5mPHhAva1zpUTaB+WK3hYkJN+8Pzx3HsWw/oInm/ULR3Jy8kkkPAJ5W5Ydy3vJ/j+mPY9jNL+x15/oDUQ6RaWefG/Prir4lVOk3OzHfn1x7HsVx+cGTyhKR/90+f0GAUzv/8AEuPY9ii6kyszNQ9pubwDfFnUNqX/AMM+p3PnjuPY0y4j+dALhiOQu6T/AC2L+iJqLP4h9cdx7GfPyIiFYxEWgGPicD4o5DAAx3J+uOY9iEPMvcK4fsHyA71P/NsJcfWa7TfuE39cex7DQ/W9vuUX6fv9gHAHIpiCRZ//ANP1PxOFTao0fhQ+vXHMexqXnl+dRZ+UsNR7KmORmR133wvwn3Sed7+SmMex7E15ZfnqTfKLDMWCEb6Rfn7oxb1TNRAbgrz8sex7GTJwvctDr7AaSyXJuVVdPhZtumM7x9YzFSOo+gx7HsaOy+f2/oafl9z/2Q=="/>
          <p:cNvSpPr>
            <a:spLocks noChangeAspect="1" noChangeArrowheads="1"/>
          </p:cNvSpPr>
          <p:nvPr/>
        </p:nvSpPr>
        <p:spPr bwMode="auto">
          <a:xfrm>
            <a:off x="63500" y="-611188"/>
            <a:ext cx="2000250" cy="12573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4" name="AutoShape 8" descr="data:image/jpeg;base64,/9j/4AAQSkZJRgABAQAAAQABAAD/2wCEAAkGBhQSERUUEhMWFRUUGBsXGBgYGB0eHRwcGhoaHBgaGBgYHCYeHB4jGhseHy8gIycpLCwsHB4xNTAqNSYrLCkBCQoKDgwOGg8PGiwkHyQsLCwtLCwsNCwsLCwsLyksLCwsLCwsLC8sLCwsLCosLCwtLCwsLCwsKSwsLCwsLCwpLP/AABEIALIBHAMBIgACEQEDEQH/xAAcAAACAwEBAQEAAAAAAAAAAAADBAIFBgEABwj/xABCEAACAQIEAwUFBwMCBQMFAAABAhEDIQAEEjEFQVETImFxgQYykaGxFEJSwdHh8CNicoLxBxWSorIWM3MkQ5PC0v/EABoBAAMBAQEBAAAAAAAAAAAAAAECAwQABQb/xAAxEQACAgEDAQYFBAMAAwAAAAAAAQIRAxIhMUEEEyIyUYFhcZHB8DNCsdGh4fEFFCP/2gAMAwEAAhEDEQA/APoNSnhZ6WLiplfLAzlPLGNZEkU02Uxp4iKWLn7JjgyeOeUGgq1p2xJUxaDJ4l9lxNzDpK1aXhglOl1w/wBiMd0jCuR1AVeBYYnqO3zwTWMcNUYATgU4bygPPCjZnE1zsYDTZyY9Vc8sK1mxA5sHbEDUGJtUNyMIbeOGEqWwh2gGJNX6YUYLVSSWwShhU18To1cGhbHhggOEhmJwYVcAPIZjhejTUE23x169sDpNJwQEMxlyplTY/LCzZo8xtiwzFW2KmopOKw35Jy2I1MzgAczImcFNHHAnljQmkTYNp5ziBp+eDRjwwykLQDsPDBaWWn/fDmUyhc7QOuDpw5lYG29v3wHkCoksplCBEGJw32kRGOClqPe5bR9cTehPPGeUrKxR0VceetiaUowvmDywEMwwrDrGFayidgcLrUvgpfFo7CcnqlcYC2cGIVXnbAChOM3eRL6GFbO9BgRzp6Yjo3ttiGnHd5EGlhPtbYgcy2IA46Bju9R2hnjUY88VOe46mXYjMVQuoylrx6dCD8sXaJjGf8VOFTRSuu9Ngrf4sf8A+iPicUxtTmo8E5rTFss8r7Y5RzAzCg/3Svr3gMXNOopggyDsRcddxbHw/KogVmIM7Bb6bggmQZUgwRYgxcddV7FB6ebSmzEqUJZSQBOkkaYYhu7BBF7m1pxqz9nljg5Rd1+fmxHHkUpJNH0wpgwo2x0oJgLHQ/P+TiVVmUfz588eMu3RfOxt7l9BY0oxwA4y/F/avO0qgUZRCjEAVAxZSD4gCD4GMajLVWIBdbxcDrz+eNWtNJ+pKiAci2Jo+C1qMAGDPPAVpE7DA2DuE1Tg1MjCd8S2sRg2jiwBHLE0acV/aHBTXx2wBljvgSNBwFXHjjwwbidTHHYRvvhQpfEg+Jdp5Y5SoDVnBT8Jx1cpJ2xJM1YEAfw4mman0thlMGkYpZFYEgYjVyaiIGOLmse7ScDUw0hkVQBGBPXvgDsccGAEbpVcGFSTivDWxNKkYFhosgcLV1vIGB0q+GRWGCmLQkMtgy0MHapjwOG1BAGgOmBNTAxJqxvhJ8wZOI7FNw9cWkb4VqLFiMG7XC/EM3ppO3MKYjedhHrjqOsBlxIneZPpNvlGCaYO2Mf7Of8AEZczmEpGi1Kk6AU2Yydf4Giw1LEeIIvIxuWiIPpgSi1ycpXwLThLjfDu3y9SmfvqR68j6GD6YsIB/LHDt8PngKTi7QWrR8Fy1YqWDbzcdD+lsXPCM9DKyNpUOpI5TOkR4jUficF9ueDilnHjuh4qA9NfTwLAiOoPhih+zOgLUoLfeXkT1XoY+uPbz5bwa49Tz8aUclS4R9+yVUVaSOs3UH+fQ4cpNNib4zXshxY1KAJXRpY25jUZII8GkYe4hlnqE6W0kSVPLwBH++PjrqVHsaWwmeyZUlkt1HX0x2nnRp934GPlhPL1nMpWULIizTJ5kWsPU4I+RZUUUTrg31m8X3gXi3jGMrb1N4Zb9V/RW9kpr3CnMGo1xCiLAmTe18MpXjlhKiTuREi8cv2w4yQDtj0+x5NWO3z1M+aNS24JBhMkDHnqg+eB0NvU/Ix+WOoQZI5n6W/LGzURo6jCfLHXqgyIwNbkkeXw/fHKBuT1bT8B+oOBqDR0C+38/hwwmUJHTEFqgOesAR1Jv9Bh2ngIAp9nPTE2y2m7bC58ueJUK/d7xuCQfOeXxEeYxHiE9jUncqRH0GGQCdDKDs16wD8r4WoLJMdT9cWDGLYQyD+9fa3/AHNhrOGxRA3xDLe75lv/ACOA5qsQPiR6An8sdy4hQB0GDqBQatWGkjxA+JGIsb4WWtq0f3kt6QWE9OWCtUGuOYE/GR+Rx1nE5x7ROOBsGRhGAEgExOYxIgFh/ifquIZhY033YD6/lf0ODudZJWOCoxPPAj3RJj9fAYNRpQoB35+fP54XcOwuySB1hZHmcZzjPtHQy7lahI2lhBANoETM87A4vXzJk84Jt/oJH0OPnHt7m6L1dKrFSmZqMoJlRvrGwPQmeUc56brgriim9zUD2moMAwciOeloAPUxEYouKe2lNqyUKTSS0hgJB038gQ0yD0E84wGe420BQwUEXGkEX3sdvG+EuMNUoIvZsVNQS0C5BvffleB+uEgpy2fXgtPHCK1K9uS+zlJEqVmVx2OpnRiYkTYKIkkMHgCDCg4+kcG452gRKgIq9lqYGDew3HjJvGPhWZ46alHQ4UntC/ac9OkAUxyCCJC4tf8Ah1xkjiAZ3YU9DBiZNtSm+5ABAxpn2eSWuzDHNF+BI+5tVOmegY/kPrj2YzWltrSR491S0ev83xVvxVVKq0jWoC23OoFhH+Jnx+sX40lQFVkMQxXULHUSqGx/EsfDGbfkrsVP/E7KLoo1SpISUeBPdJXSYBkjXaBycxeMYvgtEvLU2KaTqSYbSVvLyIK9J8eePo3GM1TzWXqKYGumVIJjS92A85SQOYi98Yn/ANKpT/8Ad7Ro1atCjl+EHeduW2NuPLj7rTke/Tr/AI4M8sTc7StGy9js4CTTcDtCNRgaQRbUQATadJ9TjRSRcctx0/bHzz2cRaWZLotQaXamq6bFSpMknxB3IuuLWv7fA9qyIR2RKlWszkFA4UAyIDXJGPG7Vgc8n/yX2NuPIox8W3wNhmYYKcQopePp8sfPxx+u+XTMDNaVKhzT7MAi9TUvMkjszsb/ADxdUuPvQZFL6zVJgxG2u/OR3TeRvjLLsE3LU1v8Ph9CizxqrNk9AkE7GOfPzwDN5rTSk7/pJ/LFL/6iZa3ZuR3gxRheSuiQQLLdwAZPOYwvX46HDU/v0qhV4Np0JYGBI/qbxyONnZ8coNvTsRm09rNQyBUJj3Fn/pH7YBlqUKg6IJ84H74zGa9uBregyglx3WUmO8O8N/uk6TflsMO8T4+3eNJwkCSdOtt2ACJEMCRvzkbTI1OLZPUi0o1lGlSe87ORY8mJudhbA1rhYJvLVCANydZCgDyJ/PbGJ4RxiqXLVmKdjdQLdoY1EFZJQRIk/lizp8aEK0OQC3uAiJDOZg/iInrEbTKuA1msyamWLRqkAxyspgfHfnjtTi9JKq0mqBXYSFNp9dp8JnFRwnizKlLtAJrGDHJwgtG8EiI5YrhmKVSv2lRSoZoqXB1RpCIoNxbSxUH054Ci7AzQ0s2vaF2shBdPHSIZ4A3jbwvzx3NcUSqlREbvoyo6ndSSsWPIzY7GD0OMZQ4lWarWAUhKlNqiq09x2GgAAWnS+pgBv44Lw/MaK7uagqtUFLXpUAF0ePxEA3gjlN9sUaS6ipye9G+Ld4noPr/Bis4fVtWnk7Afz1xluN+0DvPZMRVJLimfdNIyhuBEwhMjYEdMMLxV6VHT7zHWXM3JAVe6YksWB2+eF0tdQp87Gmz7RYEEqlQkdO5F+m+H9kJ6KT8sYLMcRY1FZU0ItTMGQZ1K6t7wJkXjfw22xb5r2i7yBn0KXCusXg0tQWdx3pk9BFsMo3wwSbjyjQUyC9MDYU5+S/kcERf6pH9g+pxk6HtISqMXAYq6AxY6YC72iwk+e2LLK8eDPVYgLUSlqNMkXhSQQQTaQZO4ggjbB0g1GhakMCZLgeZ+H+4wtwXiJrAzp7umCuxDLPU7GRM4Sre0tPUWW4p03drj3QU2AmT4W2wKb2O1It8uvec+IH/aD+eBU8xrrKRBUI2nxMpLD6D/AFdcKZzPBaVU3BaoyCLnkpb0AJ9Mc4fxSmzLAKaaAqBWidLMAm1gTEQb4KTC2iySTVY8lEDwJAJ+g+OGlc4S4YSVOq51t9cO4XcOxj/+fKLADnudoWACBtPI4rs9xLWw1opQ/eKMSu9v7pDco2GJs6rc6yLgmYjeWAHuk2+GAnMp4Bhtf7o1HnbY3MnblOH0MOpGX4lwSjVqrFPs9A0tpkCZ97STvpBPmw6YyfGz/wDVKKMAq406m5ja5N8aTO8VChoA3JgeJ6jkBAxic5l3q1AQ2m5JbaIvIPW1sJ2aUpzbk9lweh2nFHFi25NtxL2JGZTtez0uF1OEUQTffTABMdJuOmK/2H4Kn2ipplStMCHaB/UZRHU87HfGr/4be0Rr66Dd5woc1OoGldoA6bWucZz2gz32fPVnUQO0KtHIMZDHkRq3BEQTjoZcjm8UiGPFGWKUoJWqfH1/Pga8UxCvYwEtJkkhY8gACfTEKFJVae5pcydJmJqLueTSxjnY4Q4PxM5qm3Yhy9NqaVEggDWwVoKyCBfyAnzb4hkqoCGGKEOxXT7opsFF+W/WD4b4q4Lgx65cksvmoqOgA0OQpfUPfJOgjXeNJAna/hgXDaTo8FSdfdJuT31gRFjcxy3OA8OUsj6ypARHBK3BbUpF/e2B8ALRIxcj2dMUG7y1KlTSzLJCwhAZhaR2gBufhNhFJJ2GdtqthbNZZUpmnSuebVGAOpSQSdW12uLn54hw7hQqagv9MipDF4YhQpJ0WBknrNxHjh9+GZkV+zV6dSoo1FmXSHUCjpEw07lbzIHgMAo5Our1VSlTJdwgRWYQVLj+mSCQBp1SYAAHK2BceKG7ua3Ul9f7KXjVFKQWkINMKO8VAMA1JMLI3fSR4Dbkrwwu2bQ6YCr2Y7pOowyGoTJAOlpZjBMCzEYPxOlmKjUqdEQ5d0dQAQQoBY2WdN2NhsRik9oBm8uSHcw3IF4EmyldIiJtbmN5xZVx6mdxnzvsbg5dauuoSoZ6R/pgHVJpjXL8oi8eI2bC2VpdkyNUo9l2hLkTJIGn5DYG0/AYrfZ3MxQpsapL3lREoF1IBM+93oNuQBmIxZZ3OKSVqMSxUKoYHUJgbxDf5CwxLu+hTvfTc6OGdm6uUp6VdESCNZEBi3haR0232DGYbUFdZIP+pu7Hdqx3oJ2gwbztdE5llKMaTOO00qaYklhYAp94nTAKydxab94UXzbU6FFdAmajgQQLFiStwZUKLje2+OUaRzk5PdnMxTHZy7FR3dKiASVjew6bfxQZviy0lpUWUoNCVWdWuEGpnIETe8gxIsDcYd9qMn9kekXltcCZLlgJmA5JkAgkbGAdxgWXzC1cxTCsqKcuHLjfTBZZsSpU2ImASLGDg6YpbIXvJN7sczWcC0tKoCahbswfehWYy3hET5DCXDM6vu94dkWYSp7wiTuJMETtNpveH63B9IBb+rUM9yPujmu51bW2NhGxwpkKKt2ishpuXBXuEOW5KA11PMEC885wi3+RVvbbks6XZUQzhWqdppMNfuKO+irBJEgi3Inrfr5RFXswsaaoNR/vDYkOD7p5k84HXA14X/QFUhgKjNSjkFWVERzsx9RvGDe03B2ohK3aGO1poSJB0u4VtV4IMmx2JG0mabEd2DNFKyqqsyAErUCAH+lI90b8iLCe8emOqEKEAkIzsqgbgFZX069fQYFwmjVroukSCqM4U6by5BVjcQZ2I5YC9Woa1bL1CCaakSQNR10iwJKwDs1x0xySRzlJoNmeCU0WsvauzgwgLkkq0w3T3Tf+4eWFMvwSrRpHs6pq9kVXv8ixI70XAEaQJgSp8neII6IatWmG7OARBlbgdx+Yn7p8b8sVf/qDQ1VUVqtUzKAd0NradcTbTH69WUFJVSF7xxd20Wecyr0kZHfSwAdmESobVMapAJMCLm45iMZ/hnGsrTzlVe0Z9VKpTZnkLNl0EsCQbG5ESbm5OFW4RUzLscxVFNgpKqzAAWJUs7W022BLGN+WKzOVxVBSqvZZoEr3hZ2HJz91+je63ON8VWKHr86Elmm+nys+qezVTsKIY6P6zCCpsQDpEAC3mbfAYq89laSvLOBAKyWgkFy3cQG4IItfpcb5f2Wz/dWg8hlLEjdSIkR0g6p6gr0xtOK5nTSSYapfTYGCxiDqF5kW5HEXCMdiqnN7vn4/QT4hm+1p1CGZEqAqp0kXqMGb3ogwCIMW6WwDKKzVKjh+0d1WmGBtCsL6jzOkXiJQnniw4PQ1ZWGjs3eabEEBjEEQYIBkrt1jHMznxJqU17NKP9PRFxMzI2PMg85wqi72HclW639QvE+JCnoRiSqdqzEEqC0BEDAXIJYtbaAYMYXyfHc2KaLMsiKrk3OoATcjy5md+eGcxwsVK6lKwRdAaoLEk7kRyYz4WbC71ixJECSfui/jawkXgY6uhyrkuF9nFGnUxMM4I6qZIHhFvhir4xwVEytQg3HaVA0b9x4UzyGrfqBi2fjaNIDAETI5xpO3qMZP2w4mTlqaLfW7T0hYMfMfDE5TSLYVrkkjBZDhdTM1CqAkCSTyA88S9p+EpSphUYFlhnaRAvpFjvLEDyxcZj2gSlSCUaSmRZmEx5DbGXz1UNQqK8DWQ2uJMqCBC9LnE8Tbkn0PR7RGcoSL72CziZelmM3UdFOk00QMJMaWJC79LYyuS4o+Ydi5A7RyASCSSY7nz54abJL9mcgizsQbqJNNR96IEnn0wTKcGNGnTLVaKxDHvyZ32AONMlCLlNvd/wCDzcU8kaUNkuS+4PxitlKWqkSVB01EfY1EVdUHcEjTfy3i9xmvbPIa1zFTMHW6iaSpqZQUIam8CI1XO0g9MZSs7ulV0nsK1eoQxNgBA1KDfcgm3IDFVR4VTqUjrAWotWC07JHeEc4Nx69RhcdLeY/aEqTSNkvtJSzlSmMu9SmTK8lvB06lJIKyAsERj6OeL662WVLpoqVHMfhUhQItuT6Y/P8AwLLtRzCkghFqLL81ImQCOoNx5dMfauF8dpIKa01tDAAzYRsdV/vc/HDZdGPrsZdd8lnwjOTVrVDslJVE2gs7Npn/AKfiMA4HUbTmsy24qto/07x/kYxS+y/EtKV0faS/Mzzgar2II3x7gvH1KZkPKIJcA8hMRMxO1us4yOe+3xKwypwp8uv8CFfiDZeKzswUHQQh0swnVdgdUG20bLfEcxxNHydJhqlnqa1ElrBIJCzbfvG3XB+Ee0tHPAZeqgJy4A0vs3IwVuCSL+nSx2yVN20qEWnqAeAItsq2gKDAJ5nawOqkLhSaKZcyzL+uCu9jqD1aykoFpFlGnwadOqOZ0k+UY1vtbwtnXtUj+iCjrF2l6Tgr5BflGKvhWYNHOqjEENdSGBkyoUEb7fTzw43HL1qTkh6vuCPvAnbraPhh5ZGZotO6LalwpHTK03YrDJXSPxodbCOh1HAeBZAZX7VUFyXhYnYRC38TE+GKP2i9o/s+ayTEwoUKRzuvLrO2Gamfb7Ax6FnY3mzFmknnAnb5YR5JJOv+nWtVPoG9vciMwcuZAUXYz3oZl9zqeXr54reL+z1Nwv2fuVUVQyKQJQDTeTJPdUSSJjEX4i2ZoUa1D+oVRkOmCQ1rkEGD0tedxzouAcQKs9SiwNVgUY2MS0m02n6r4YdTb2FdJ36mr4S1XKTWr0BoFMIDTIlQDMlGa52FjNhjKZri5ZmrLV7Mgkt+IMyt92NYgwsjYE9JGh4JxhWoPmsxUBRDBQstjy1DkSdliTigr5mjmM2lOq1MVO0DgI06g8Pp1D3rRaf36MnpumjrVouMpxOupyGSdZIqGpVb8KKxNNSdi3UeEeONi3ElOaejpDDQDBv31Mixta3qB0xh8hxIPxKopIHZNJJ3JFiFHMDUCcP5zjS0eI7zUcBtN/dNt/Aj5YSclGmdGTe7L72UpLSpVwxMUmKk8wqliJgdDNsJcdVHShmVQBqjIrOCSHDJUQCNws1CZgcvRZ6xOT4gATJ1SZg+7Jvysd8Vns3xTt+HJRJDVKZABBMXaVnUdxN/LBU3Wo5tcG04lw5639PtyCwtplQhkX0TLGJiT8MLezOR7KrXDQCpIWTupd2RieuiPhgfEOLgcQpg1NKlYgMRM6oNv7hGF6udRmzbEahSpHSTzN7mPl4ThozTOZU+22TFVi1PSRVNEx+AqlbWWEQY1A85PSMad+DUKFEPD/06J0ku8lQpJE6vO3jtimXjOrIqgu76gx9Lk+JBw7xuua+Xy1EMA1al8+5b1hhgPLfhXoPirWnJ1xfyPnnCqYSt2hJB10lA5EdmGqEz0BQDzbG3fiatnaIqJ3aNNHMCTJDQY5gyDN94sRjE8W4LmGqPSqgLl6JpsRyZqgRTqMg1G7phAQoCXPInbL62dajVZQaaTablaaqFV2WNGpb91b6jti6hw2+i/gOXKvFpXV+9uzd1fZ+lTy/aO4KU6ZZgRIYAMTEwRMwB9Dir+11ab5WnmNLmqtNp2PeNkYT3umrne3W/yNVK3D6K1DIZVRrwbWIPQkDbHPaDL0lzNGs6SQ1JEN4B1chtzmeWkYXUokn4lYvxDh1bvs2n3feUgRpBN1Md2BEGTcXBviu4G3a0VdCVBAMKTEkAkCehMemNFxOsKozNMSIQrYbkqeZsd487Yo+DUdFJVYjUNwOR5r5jb0xyla2DJUYl84ZHeNhG/WZwtxSsXolVbvJNRQNrDvX8vHeMcy+VJ8Abz4YJUKKhEk6iBAF28BbaRJPQY8pNKWwP/HxnLJreyRQUOHvUovWZhTRTC6p7zH7oA9fhipzRZkEdbwNsa/PMXhWbSi2A29ABt5nUTj2XGmyAALyH641LtGnejf2jt8PJF2ZvO1tGVAYQHZTB6A7fBRfxxW1eLNVOmmGZjyUH8sWvtDwyo6P3i+mHBJkkCZGw2BPwxYexZVcqhAElm1WuSDzPgsQPHGp5IQxd5Vu/5Mq7RKKenhivFM0VoUaKqVOmCvPUTDbeIxecM4aKdLSwVmgFpEyQLfkMIZHLK2ZZm3pT6EsQPhf4YuFe5n0HXxx52eeygvmw9rz7pfBAMjR0IFsDzgC5MEk+M9cceg6q0HvGCPG9wfSficSdBa9xv+2OK0gamN+Q/XEdTuzzJzbe53L1WpFjqMkX8rwB6SMN5DNhHLQjW0lXWVIJG6mxuJwoM7TUdmwsR187/PHOHKuk/e7xAnmJgEnBbdauDoTppJnfsSliygKGkygAPM7jxm/7R2plKg0lahB06TLNcREaQYPmZiBhiq0ssWG30/nxx56vjHS3wwvez23K95SoU4ekV0Z9pkglpgSLxYm/OIAwf2lp9vmFIckIxddNoJvY+JEz44i+WMkg+9Y8+XX5YmVUyWm3Qx0/TD9807TJuTrcL7YDthlzIL0xfc8hvovuDJ3wz7I1OypVqNQxTqgkCRaQQ1z1328MIVqpJhRpuJMz5AfXHtRAOoA7eUc/ng99PSkHvKnqFOD06mVf+izOEBIUWVmNhqY7zY4O3DyK1Ssh0tWYlgLKJ3Mc7zH8l3LkwL73xPsyxiQPPCS7VO/5GV0VWe4aXIYhQ3dvpnwDvstgZ5897YrODezxSrVaEIBCgsogyGBZVJI+f6Y1NJPxQRAEbz4XthTO0AJCEz4LPOYgQAN5OKY+1y0uHr1Fk6Wo7wHhq0Ky1kYnSSDsZ/ESTf8AnxY4zFauaqsQ0KA0baCSsDzP8k4llKLKg1aR0085MyMAqMpaxgjb0/fEO/m29xm6gkWvDH7OjmgXJNYs7TvPZhdh5C2KjgrmgxIEJK26wSx57kmOlvhF8wphb7XMc+pwanTiVm4g3HT98M80q8QuvU1XQsvaCmWzNCuu6oLbC2ux/wCqMWfDs5OXzUAa2UzMgXF+UjnHpihqZiCAST8/hhjKZwohuO8L25fz64H/ALE3LUWjJJsRTMEZHsaYYMVaJsZZY58/HF7R4opfJIbRSeH2EoQPSROM3l8zLkLyDWPLyjqet8PMgZKcqoqKCJA/GVJ38Fj1xddpcH4iUJqXBLiftCgWXJ7Rqoq2HIGooBtsEex8D1GF8r7S9rqQr2avpYksoOtQezg396dJnaBaTiGYp0+0QuVDE94mzaCTqVSefQbWxU+0vDBl2VqFRtBYBNUFw/3RIABHOdNtPOZxvjmUqS2vg0R06W30NbwVWEI511FOqoVssgiFUxBJkXN4npi/zXG0rZulTLCUsVBJ7xBME8yAvpjLey3EG+wQvdrUqpVyZOppmb7yr89r4FwtRl6dUhJqmoKpqM19Skn3Qp3LGRMmTeIGEyOMpaJOgKXVGszueinmWGpdDimCBNwEuB0lvHbFJSzhudyxLMQdyfLDmRzn2qlL1W7xBIZQofSAVgR3SQoMbWG84xmezz0W0FC1p1IGg+PdtiGbs8sj8EqHc9O4RyqLqcwAD4x5Drz/ANxiGXpyoqmZYHQCbIhuQPE7s3MnpgmYyRZiZteFvdh7sjYx1xzLFly4YaQy92KgJUwSALcyIxmT8NJ7tg8uKl7gkYuksRG1jMweYHwA9bYQ1IBOuCfHqPlOGqdQtK0pYBYlthay36CBHQYHwvgiJNSswY3sPj/PLFVpjd+yXJmWLXVlfmeLog7ilmYQSTa/L8zHj54U4XxL7NSYBC41gDlJg6z8R9MXK8HBYMUA1GYJ92OgFpgAR4npewTh9NVkwTfSPz/fFXmxRjppu+SiVLSjMpxbRqZVlqx1NJiCDMDrY4szxR2o6yum3qSdrdTyGHP+VoxHdAg774K2XXWJFk2P7bSPl5mMJPLjl+3clkuTcipymUq1BqIIEwJ6cyfp88WiUVJ06oKiem3L44saRVhIOxj4HAa9EB5gT4AD49cZpZ3N+gncKKtFTxGiAmuC0HZufmB44FkjpChNRk94kwFMd49dj/viWZy1RnADWuT4H+RgGTPdYq25uvj4Y1LycmST8V0XNNybjbYeUbnpgf2m8wd488DGaBW+xPxOJ0aoKnw/m+M2n4D62+GSyeZ70dZn8sdqZqCxi3T+eXzxHsrg7eWIpJeeXyx1K7DqaSXxGMnRYKNRBO58sFrVQNzygzy1TBPQftidLrhfOpIJG5949I5xO+JJ6pbln4Y7AKuYNNTBDEG97iwN+tz88OZcMXRogBRM7+O3M4qUalamAStgzSFmbAkHvHzFtrbYt3kAxcxYDp18/DFcsa2Eg+rCjLmNRNx12whmsvL/ANYdwwNQJgHbSR/dMSeeGKtR4CgGCL+fQ4DpGpRVPbsxgU0ayiDdknvHlePDCY01v+fnzHk4y2SLA0lp01QFm0i1/CBfAMtlEdSSsHzPwF8Cy1RtRlQoRAABYA9Iw1l32nnOJO43vuPam7a2D5ShTpr3uhJjnhbJ1tQYs0czsIAn3epj64Bmc4FZl1MpjUW7pULzkG+23XC9QgQSNVMaSxWxK2k2sTF5th44m1b6iSzaaUVwNag7ELPdtOxBi1uQg+tsODLSAsgePpefU4Dk6gVVKjlE9QtlJt0GDVKwDIJAZzEna0T/ADrGJztypFIJVcigzpCVCoIJOlfGJkgxyIHnfFtSrQ2kc4MC8QAB8cVNZSamsy3e3HMjaI/m/TDdTiMVI0gEDc+g+EY1ZIuSSXoYsc1FtvbcfzOUSZaGsZkbcr/E2x5sgjUtKmx5HaYIBuJBE8sV4ru47wn3jCxcCwI68yPMYINaKRPPc+P1OJKM41Ut0aVlSulsNcMyi0EJadQNiNtEQAY5zeY6zywXh2bDlwdjbSfEQZHr13nCtWudIUgkkxeTsJ93nbyF8eyuZY6A4KnYyIvffAlqlcnyP3m69BniWSkh2PdAURtIEATewsBOLTIe5GqdJIvHW3yIxn6OUTulZkl9eqGDAzDnUJLK0RyFrYfh/wD7Z7v5xh52klGe5tjmUqTViNSvpGonbzuWggA+W9tzhTiubLqKVMkM8kqbSAC2ojbePHww4lM1JKrqIJ0g2k9R/OhwtVoVQVDhS9mKlSJGzKpNiBPyB8cNjSTvqjK26a6MXYMqooTSzGagBsP7ZBgTHwEY9lKepRoVZLET0g3M/l1wBKMMygtpklb7C5+W0+eB5UMDMk6QT8SYA8zi7Vp0Ze8dlorg1Gp/h6c55HwmQeZ25nECneJJJtAIi0dOkb7fTCmThaxaffg3PQTcee3rg1YkAgCbb8jN/QRywjjTpei/2NKdq/iFSqLBZFrGb+nS+HKUlCEgnYajA9T8/hhJ8v3bWJXfxMfz4YjR20mYlRbfeY/yb5DfE3FPg6MnF0wqZy6gwBJMCYABsAWmRMtYkXHliVaudRYCbCfDnGBU/eOqkAus+6fd1dSDDKTc9J8cHzCk7ec/p8sdKtQd2uTlVpgLYnw+uF6GXEEhRJnw8Jwwr6N+cDwA9f59MRq5gAkC0C088BWtkBpPdgKwAAF7En8rY7Qo6pOyraPE7/7+OF6lcapNwRYfpg2WzHdAAI1S1/O3nizTSIKtRKudgMFpi3h164mhLCI9AMJVKrXgGNv3wi3VIMkoux8ZiAfj8P2wN8wASpk33+g/b1xzKkWn8M/r9fpgubCLANmKkj4R+f18cTVJ1RXdxuyvz2a7JpRbagC0AksbsdY92FgAT1tiw4dm9TAxEmDJFp+uK/P5GqEphWAtGlmgkm52Een1w9kqTLAMbA77f2hR9TPliuTS4HQ1qZa0syNboRYbfPFJmqiFXSmNdUmJBIKGZuw7ouNheQDywxX7QtZt5E9AR0wrT4ktOoUBLT1NhZibndifoo5YlihW65rj5epWc09n9RvsavvVXk3JNth1gb4lLEjkInxv0GA0szrI1JuTF5EW5bThOrXZ3Z9gojnNzt57DDKDk9zPKaXAFshFYd6Q0DynkDN4sfhi1rZjSQUfSSSNIAhvxTa1h8CemKSlxVgwBsWO/W8RPpizy1M1CQ4AjVveOX5HFskZKnPohYNcR6jZz66ZBB6frH8+eJppJGtZmNzAVRufXp4YC+QmSttKgAcgfDxkjHHWVRBTZgYXVB2jcR8fLGbTH9pa5fuGKhR6TClcEd07d4GJEX5Wwjnct3AG96BcbhuV/CfkcP5SjphYjSNvLf5nfEMw6tHW9vANf0nAjLTKlwdOKlG2M5HLoq+YifAbDy/TEc1XEtH3SR+uEPtLLVAg3PpAvbC39TUFBuxMHkTEzbxtjlibepsDzbaUiOfqEAhqgAYH3ASwEe5f3ZI6nDtQyitqDNFiNrDYA7eOKinXDiNQVkG5neZJHXoZwzmcyFdO9qIEqN1JvLEzbyxqlDhEVLa2PUwSQrMSUkC34r+N+UcrYuciNKRaecHn8MV/C67Qz1ILCACOc/pP1w7SzCJ3dSgjfvRfyPw9MYsjbemvoa8aSWr+SrajqAfX/T1gAbCRAuZsCR4Yrc1wuoVLsStSnsSzHf8AykgATYYUza1KZYBjpqnbYHvTpaDy3PjPTD2TzaEJTTUrFpIaSYHn1xv0Sxq4v/gupS2ZyDdiNOwnztHjg2VSVAFwTc/r64YzYlYESevL4c8ByVMQAGBYWjkN+XrH++I6rjYFjqQLNUF7UvplGW7RMROxHVTB8x0wSvUMG4vMf6th8Ik/rhejmRr0F2kkHSBKNHwuIi8jDeaQhlCqArDe3wv5fthns0n6HNWm0CyhYhmkQqqLjyBjyP0jDIycAy0E2B6TzPUk8/LClBzpgEdPmTPTaT64INUhQZ03gbT47YWSdgjXoM5XLEMy64UnUY3vzgiPe5i+IVnI000kxuTvG5Pny9RhWrmtLHtASqt74veO8DGy7CPDww2STJWw3v0Jj948sLKLTt/jH2qkERNVo7x6/l9MKV6QkmL7X/TDdRGKnQJJ5WkKOSg7m5xX19TEIqxI/kDe21+mBjVi5NugrSWVMC4Yj08Ol8OUqhYBR3ht4DkIwOhmAsqfu/U/XeMNZWQFYg3O0jnJ5nbbFsjJRW9B2AI2ux7o8jvGE69JwCfhyO8lm5+QxGtlyKqsQYBtJJ0xMBvACTh9CagLEkoD3Rz+MXxLyU0PWu11K8VWYWmYE8hO3zPLfB/shXU2oPWIhV3IkdJ5b32wxRKNUMLBgW/CCJIEc/EfuRZ3IEXUP1JWJj8I5R4YOtXXByxur5EMyxADPUFRxB0AiBBuTp5RiL6i/ahtUKLGBECJKm0QZnDb9hTUmi69oZ7pvqMXVhuPS2KXK0jWqHWygq25HxFriPljTjppvhL4fYnK1t9/uW1WkaigK6qp70k3Mzy3In8+mFBWCt2bqaiARLLDLHMQJA88PcSyilQFEtEa+Ujkeg5DFOOIFKgBOkoDLKZm+28HAxLUtgT8LLE5nsmpqhkbyTYSfvYWzGZEOqSwLAlptvyxN+MK7S9MEQLCx85g3vj2RpHS0rJNhGwExf1+mGS0q5LcjKWp1FkKVViVmYWIMWXxHQzOLTLPppgwNTliJ84B8drDqcCR9bMBEKLeuwEbeQv5YlxXJ91L2HcEbSPetiUpKTSew0U4pyuxh6DGmp1EN7x6HnfC2bzTVaiguAqGRpBgtYAGDqiJv0JxyrxXulQL2UA2M+M+WK+nxJKdNiVBdz3FjaJ7zE3nw+WOx4pctb9PctrT4fz9i2yZ1MQGHVr/AAHgMOUaGlTVhDpDESbxvfqSb9L2xV8FrUuyLkN2hgPN5J38h9PHFoabvTAVSqmFDG82kgbWtc4lli1JroPGqvqQp5kEqGBBKmT+c+I/LBYUSaYUhZmCLEkapnY+HhjiZBlmYBqArcTA/MQdsVv2WmoqGkJIAT+4sN4PSLR4eWJpRk9n/QyckvEhSnXM92nTdLExczF5kyG9IxOjW7Q621Ugp0tpt7xt8DuDj2UzKUKcohV2N2baRsPDfywzk8xKRWOrUCWMSZJ7u3gbeWNUny0vh8fj6kedrD5ZtdM6SzHVK3gnT05xafQ47S4g5mRSFyO8N/EXuOU+Bwh/zU6+xy4Cj3dZEkGD0ty/kYEOH2AZ9cCAZMR0FuuFWJfu9vUbW6Wkhlc2wUBk1iSLj5DxH64C7/1mBlZUKCd7+XXFnn8uyghZ7xljzJM2nl54T7pW6kkSBJ90zPpvi6kn4l1G0tbMXfOllKyQZje8Wj5HDHCqRLM77sIA8Ba48TbEMzkGVRMLI5bmNgJubYcy9AQZIBLAD/TDH/vOBOUdPh6hjF3uQyq6mEuqtTjuaeRG45bR8cTzHEF1xHUbwABuBGFadXTVqStwAJ9LX5zGAZHKCqG943B70AqYvccthGO0LzS4pf5Ot8IaNXToK3FxAvvz6zbHauZLPBimhBM+6w2vPQ9MGp5dKbmruY0gTbkIQef1+M84+tZIa0HunVffYTInE9StUvcOlpCVOkKYIy7M5aCQR3SOZ7wA+BxaZOuygR3gYGjQbeJO1jzB+eKuvVbs5qVCrAyVgjlOkehuRho+0lM0mABBAFwOu8Xjrg5IykuL/Pl/AYNJ80WNfOjtKMIxEwzjaSCNUD4+nxDUzggCdRE9+NwSY+H85YTy3ECxOmy6Tcm1gIEeZ+uAUqR968i24NybbDpJttiaxJc9P9nSm3x+cE8qlyOZufW9+n825uZ6qeygcroR1EfpyxHNUtNE1CIAgmDfwHjfFX/zAuq/dSeViQOU/wA3w8YvI9S6MjLwKn1JUtWkh2jUZMnfy+vxxatmQAqD8IAWesW89p88UxkadDQ2o6QVNuQkneR0xZZGmtRgHBSpcjSIGoG4Jnwkfnh8sU92Jjb4XJaVl0ajsWMTHK0fEx8MLZavVVZGmoWklSY5/db42iPHAsvrZ2RnGljGkke6NrL4R9fPmakPpFQvp3cbieQgWPUkTjMsf7XTNNvzIT4gWLlnpLq7oCggtIubjnHLyxJlp0KSlNRqOSAWEG8SY5ft5YFmVCwaZqlmBAB+PK5xLs+73pdl7yg7gxsWFjf4Y01svT0Ivr6jKZym1JkYMAqQCL96fetFiNx8JxnKtECBczz8J6emLA1EJIrOwDAFSvXmYiIP6YFRogaypJQkKhIAJ6hfp5+RxfHHRfP2JSTktw+Vzaos6feNmO4ABm3Mm3wwzlMzC8hKgfEtiszCGQGjkIF/jyGHhQWVUsdP9tyeQj6xhJxVbkkmiWVWHkG4+QED6/TFg+Z1kknUFBgQNz3eXkcVlPUgYgEltjviYbTS0kMDvIF5At4ec+mJyjqdjQlSo5xGgz02qrcEgEmw6QBvINowPhKq1QhAVIB7pYanHMBiJUkDf6Y5keKP2qdpLLTuFUWkbGAOR54UqIgqVO37VWZg8LpgB+8N7zcYrGMknB+3/OpSNcoY4DQp941da6GI0zczNjPQYus77RF6ihTopiQuqJiIM7iTPpbzxRZLS1RRS1EBu8WHIDnHnGIcSUPVlG0gUw3kdo8CTf1x0sankuXp9AXKqTr7mmXii1G0gsadOVZ58D6+IxTJQqo7MosJCkiww1wimgouJ96xPMxckk4Hls6zVdCVm27se7bcQw2i09RjPFaXJRW3xHfi0tg8tTJQVWHaqzHUSIACm1uh8cOZ3N6Cpo6TTYat79I9LYcyGeF0VgCZ7rWPhvbe/rim4hW7MyaRUg2ZSI5SNjjo3OdNfny/oMto+E5/zWqU0CkrCTaCSSJ70T4nABw51trAG4Goix8MN5TiVcoYKojAhWKgEmOURPnGLBK+X0gVkLOoCkg2tbkfrfFHJw2UfpuBRUuX9dhque63+n5m+KDKDb/I/XHsexHB5Wa8nmRaZq9cTyDYW4ddTP4j/wCWPY9gLyL2+4z8358BCp/7L+n/AJ4e4eIp25lvkpjHcexfJ5H8/sQj5l8hTPn+rU8NMf8A4qh+uHPZ8d6OWlbf6Vx7HsLk/R9kUj5/dgeOsRWpQeR+ZWcUVdQGsIsfzx7Hsaey+SP56kM/mZdcP90f4D/zXBV95fT6HHcexml5mPHhAva1zpUTaB+WK3hYkJN+8Pzx3HsWw/oInm/ULR3Jy8kkkPAJ5W5Ydy3vJ/j+mPY9jNL+x15/oDUQ6RaWefG/Prir4lVOk3OzHfn1x7HsVx+cGTyhKR/90+f0GAUzv/8AEuPY9ii6kyszNQ9pubwDfFnUNqX/AMM+p3PnjuPY0y4j+dALhiOQu6T/AC2L+iJqLP4h9cdx7GfPyIiFYxEWgGPicD4o5DAAx3J+uOY9iEPMvcK4fsHyA71P/NsJcfWa7TfuE39cex7DQ/W9vuUX6fv9gHAHIpiCRZ//ANP1PxOFTao0fhQ+vXHMexqXnl+dRZ+UsNR7KmORmR133wvwn3Sed7+SmMex7E15ZfnqTfKLDMWCEb6Rfn7oxb1TNRAbgrz8sex7GTJwvctDr7AaSyXJuVVdPhZtumM7x9YzFSOo+gx7HsaOy+f2/oafl9z/2Q=="/>
          <p:cNvSpPr>
            <a:spLocks noChangeAspect="1" noChangeArrowheads="1"/>
          </p:cNvSpPr>
          <p:nvPr/>
        </p:nvSpPr>
        <p:spPr bwMode="auto">
          <a:xfrm>
            <a:off x="63500" y="-817563"/>
            <a:ext cx="2705100" cy="16954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6" name="AutoShape 10" descr="data:image/jpeg;base64,/9j/4AAQSkZJRgABAQAAAQABAAD/2wCEAAkGBhQSERUUEhMWFRUUGBsXGBgYGB0eHRwcGhoaHBgaGBgYHCYeHB4jGhseHy8gIycpLCwsHB4xNTAqNSYrLCkBCQoKDgwOGg8PGiwkHyQsLCwtLCwsNCwsLCwsLyksLCwsLCwsLC8sLCwsLCosLCwtLCwsLCwsKSwsLCwsLCwpLP/AABEIALIBHAMBIgACEQEDEQH/xAAcAAACAwEBAQEAAAAAAAAAAAADBAIFBgEABwj/xABCEAACAQIEAwUFBwMCBQMFAAABAhEDIQAEEjEFQVETImFxgQYykaGxFEJSwdHh8CNicoLxBxWSorIWM3MkQ5PC0v/EABoBAAMBAQEBAAAAAAAAAAAAAAECAwQABQb/xAAxEQACAgEDAQYFBAMAAwAAAAAAAQIRAxIhMUEEEyIyUYFhcZHB8DNCsdGh4fEFFCP/2gAMAwEAAhEDEQA/APoNSnhZ6WLiplfLAzlPLGNZEkU02Uxp4iKWLn7JjgyeOeUGgq1p2xJUxaDJ4l9lxNzDpK1aXhglOl1w/wBiMd0jCuR1AVeBYYnqO3zwTWMcNUYATgU4bygPPCjZnE1zsYDTZyY9Vc8sK1mxA5sHbEDUGJtUNyMIbeOGEqWwh2gGJNX6YUYLVSSWwShhU18To1cGhbHhggOEhmJwYVcAPIZjhejTUE23x169sDpNJwQEMxlyplTY/LCzZo8xtiwzFW2KmopOKw35Jy2I1MzgAczImcFNHHAnljQmkTYNp5ziBp+eDRjwwykLQDsPDBaWWn/fDmUyhc7QOuDpw5lYG29v3wHkCoksplCBEGJw32kRGOClqPe5bR9cTehPPGeUrKxR0VceetiaUowvmDywEMwwrDrGFayidgcLrUvgpfFo7CcnqlcYC2cGIVXnbAChOM3eRL6GFbO9BgRzp6Yjo3ttiGnHd5EGlhPtbYgcy2IA46Bju9R2hnjUY88VOe46mXYjMVQuoylrx6dCD8sXaJjGf8VOFTRSuu9Ngrf4sf8A+iPicUxtTmo8E5rTFss8r7Y5RzAzCg/3Svr3gMXNOopggyDsRcddxbHw/KogVmIM7Bb6bggmQZUgwRYgxcddV7FB6ebSmzEqUJZSQBOkkaYYhu7BBF7m1pxqz9nljg5Rd1+fmxHHkUpJNH0wpgwo2x0oJgLHQ/P+TiVVmUfz588eMu3RfOxt7l9BY0oxwA4y/F/avO0qgUZRCjEAVAxZSD4gCD4GMajLVWIBdbxcDrz+eNWtNJ+pKiAci2Jo+C1qMAGDPPAVpE7DA2DuE1Tg1MjCd8S2sRg2jiwBHLE0acV/aHBTXx2wBljvgSNBwFXHjjwwbidTHHYRvvhQpfEg+Jdp5Y5SoDVnBT8Jx1cpJ2xJM1YEAfw4mman0thlMGkYpZFYEgYjVyaiIGOLmse7ScDUw0hkVQBGBPXvgDsccGAEbpVcGFSTivDWxNKkYFhosgcLV1vIGB0q+GRWGCmLQkMtgy0MHapjwOG1BAGgOmBNTAxJqxvhJ8wZOI7FNw9cWkb4VqLFiMG7XC/EM3ppO3MKYjedhHrjqOsBlxIneZPpNvlGCaYO2Mf7Of8AEZczmEpGi1Kk6AU2Yydf4Giw1LEeIIvIxuWiIPpgSi1ycpXwLThLjfDu3y9SmfvqR68j6GD6YsIB/LHDt8PngKTi7QWrR8Fy1YqWDbzcdD+lsXPCM9DKyNpUOpI5TOkR4jUficF9ueDilnHjuh4qA9NfTwLAiOoPhih+zOgLUoLfeXkT1XoY+uPbz5bwa49Tz8aUclS4R9+yVUVaSOs3UH+fQ4cpNNib4zXshxY1KAJXRpY25jUZII8GkYe4hlnqE6W0kSVPLwBH++PjrqVHsaWwmeyZUlkt1HX0x2nnRp934GPlhPL1nMpWULIizTJ5kWsPU4I+RZUUUTrg31m8X3gXi3jGMrb1N4Zb9V/RW9kpr3CnMGo1xCiLAmTe18MpXjlhKiTuREi8cv2w4yQDtj0+x5NWO3z1M+aNS24JBhMkDHnqg+eB0NvU/Ix+WOoQZI5n6W/LGzURo6jCfLHXqgyIwNbkkeXw/fHKBuT1bT8B+oOBqDR0C+38/hwwmUJHTEFqgOesAR1Jv9Bh2ngIAp9nPTE2y2m7bC58ueJUK/d7xuCQfOeXxEeYxHiE9jUncqRH0GGQCdDKDs16wD8r4WoLJMdT9cWDGLYQyD+9fa3/AHNhrOGxRA3xDLe75lv/ACOA5qsQPiR6An8sdy4hQB0GDqBQatWGkjxA+JGIsb4WWtq0f3kt6QWE9OWCtUGuOYE/GR+Rx1nE5x7ROOBsGRhGAEgExOYxIgFh/ifquIZhY033YD6/lf0ODudZJWOCoxPPAj3RJj9fAYNRpQoB35+fP54XcOwuySB1hZHmcZzjPtHQy7lahI2lhBANoETM87A4vXzJk84Jt/oJH0OPnHt7m6L1dKrFSmZqMoJlRvrGwPQmeUc56brgriim9zUD2moMAwciOeloAPUxEYouKe2lNqyUKTSS0hgJB038gQ0yD0E84wGe420BQwUEXGkEX3sdvG+EuMNUoIvZsVNQS0C5BvffleB+uEgpy2fXgtPHCK1K9uS+zlJEqVmVx2OpnRiYkTYKIkkMHgCDCg4+kcG452gRKgIq9lqYGDew3HjJvGPhWZ46alHQ4UntC/ac9OkAUxyCCJC4tf8Ah1xkjiAZ3YU9DBiZNtSm+5ABAxpn2eSWuzDHNF+BI+5tVOmegY/kPrj2YzWltrSR491S0ev83xVvxVVKq0jWoC23OoFhH+Jnx+sX40lQFVkMQxXULHUSqGx/EsfDGbfkrsVP/E7KLoo1SpISUeBPdJXSYBkjXaBycxeMYvgtEvLU2KaTqSYbSVvLyIK9J8eePo3GM1TzWXqKYGumVIJjS92A85SQOYi98Yn/ANKpT/8Ad7Ro1atCjl+EHeduW2NuPLj7rTke/Tr/AI4M8sTc7StGy9js4CTTcDtCNRgaQRbUQATadJ9TjRSRcctx0/bHzz2cRaWZLotQaXamq6bFSpMknxB3IuuLWv7fA9qyIR2RKlWszkFA4UAyIDXJGPG7Vgc8n/yX2NuPIox8W3wNhmYYKcQopePp8sfPxx+u+XTMDNaVKhzT7MAi9TUvMkjszsb/ADxdUuPvQZFL6zVJgxG2u/OR3TeRvjLLsE3LU1v8Ph9CizxqrNk9AkE7GOfPzwDN5rTSk7/pJ/LFL/6iZa3ZuR3gxRheSuiQQLLdwAZPOYwvX46HDU/v0qhV4Np0JYGBI/qbxyONnZ8coNvTsRm09rNQyBUJj3Fn/pH7YBlqUKg6IJ84H74zGa9uBregyglx3WUmO8O8N/uk6TflsMO8T4+3eNJwkCSdOtt2ACJEMCRvzkbTI1OLZPUi0o1lGlSe87ORY8mJudhbA1rhYJvLVCANydZCgDyJ/PbGJ4RxiqXLVmKdjdQLdoY1EFZJQRIk/lizp8aEK0OQC3uAiJDOZg/iInrEbTKuA1msyamWLRqkAxyspgfHfnjtTi9JKq0mqBXYSFNp9dp8JnFRwnizKlLtAJrGDHJwgtG8EiI5YrhmKVSv2lRSoZoqXB1RpCIoNxbSxUH054Ci7AzQ0s2vaF2shBdPHSIZ4A3jbwvzx3NcUSqlREbvoyo6ndSSsWPIzY7GD0OMZQ4lWarWAUhKlNqiq09x2GgAAWnS+pgBv44Lw/MaK7uagqtUFLXpUAF0ePxEA3gjlN9sUaS6ipye9G+Ld4noPr/Bis4fVtWnk7Afz1xluN+0DvPZMRVJLimfdNIyhuBEwhMjYEdMMLxV6VHT7zHWXM3JAVe6YksWB2+eF0tdQp87Gmz7RYEEqlQkdO5F+m+H9kJ6KT8sYLMcRY1FZU0ItTMGQZ1K6t7wJkXjfw22xb5r2i7yBn0KXCusXg0tQWdx3pk9BFsMo3wwSbjyjQUyC9MDYU5+S/kcERf6pH9g+pxk6HtISqMXAYq6AxY6YC72iwk+e2LLK8eDPVYgLUSlqNMkXhSQQQTaQZO4ggjbB0g1GhakMCZLgeZ+H+4wtwXiJrAzp7umCuxDLPU7GRM4Sre0tPUWW4p03drj3QU2AmT4W2wKb2O1It8uvec+IH/aD+eBU8xrrKRBUI2nxMpLD6D/AFdcKZzPBaVU3BaoyCLnkpb0AJ9Mc4fxSmzLAKaaAqBWidLMAm1gTEQb4KTC2iySTVY8lEDwJAJ+g+OGlc4S4YSVOq51t9cO4XcOxj/+fKLADnudoWACBtPI4rs9xLWw1opQ/eKMSu9v7pDco2GJs6rc6yLgmYjeWAHuk2+GAnMp4Bhtf7o1HnbY3MnblOH0MOpGX4lwSjVqrFPs9A0tpkCZ97STvpBPmw6YyfGz/wDVKKMAq406m5ja5N8aTO8VChoA3JgeJ6jkBAxic5l3q1AQ2m5JbaIvIPW1sJ2aUpzbk9lweh2nFHFi25NtxL2JGZTtez0uF1OEUQTffTABMdJuOmK/2H4Kn2ipplStMCHaB/UZRHU87HfGr/4be0Rr66Dd5woc1OoGldoA6bWucZz2gz32fPVnUQO0KtHIMZDHkRq3BEQTjoZcjm8UiGPFGWKUoJWqfH1/Pga8UxCvYwEtJkkhY8gACfTEKFJVae5pcydJmJqLueTSxjnY4Q4PxM5qm3Yhy9NqaVEggDWwVoKyCBfyAnzb4hkqoCGGKEOxXT7opsFF+W/WD4b4q4Lgx65cksvmoqOgA0OQpfUPfJOgjXeNJAna/hgXDaTo8FSdfdJuT31gRFjcxy3OA8OUsj6ypARHBK3BbUpF/e2B8ALRIxcj2dMUG7y1KlTSzLJCwhAZhaR2gBufhNhFJJ2GdtqthbNZZUpmnSuebVGAOpSQSdW12uLn54hw7hQqagv9MipDF4YhQpJ0WBknrNxHjh9+GZkV+zV6dSoo1FmXSHUCjpEw07lbzIHgMAo5Our1VSlTJdwgRWYQVLj+mSCQBp1SYAAHK2BceKG7ua3Ul9f7KXjVFKQWkINMKO8VAMA1JMLI3fSR4Dbkrwwu2bQ6YCr2Y7pOowyGoTJAOlpZjBMCzEYPxOlmKjUqdEQ5d0dQAQQoBY2WdN2NhsRik9oBm8uSHcw3IF4EmyldIiJtbmN5xZVx6mdxnzvsbg5dauuoSoZ6R/pgHVJpjXL8oi8eI2bC2VpdkyNUo9l2hLkTJIGn5DYG0/AYrfZ3MxQpsapL3lREoF1IBM+93oNuQBmIxZZ3OKSVqMSxUKoYHUJgbxDf5CwxLu+hTvfTc6OGdm6uUp6VdESCNZEBi3haR0232DGYbUFdZIP+pu7Hdqx3oJ2gwbztdE5llKMaTOO00qaYklhYAp94nTAKydxab94UXzbU6FFdAmajgQQLFiStwZUKLje2+OUaRzk5PdnMxTHZy7FR3dKiASVjew6bfxQZviy0lpUWUoNCVWdWuEGpnIETe8gxIsDcYd9qMn9kekXltcCZLlgJmA5JkAgkbGAdxgWXzC1cxTCsqKcuHLjfTBZZsSpU2ImASLGDg6YpbIXvJN7sczWcC0tKoCahbswfehWYy3hET5DCXDM6vu94dkWYSp7wiTuJMETtNpveH63B9IBb+rUM9yPujmu51bW2NhGxwpkKKt2ishpuXBXuEOW5KA11PMEC885wi3+RVvbbks6XZUQzhWqdppMNfuKO+irBJEgi3Inrfr5RFXswsaaoNR/vDYkOD7p5k84HXA14X/QFUhgKjNSjkFWVERzsx9RvGDe03B2ohK3aGO1poSJB0u4VtV4IMmx2JG0mabEd2DNFKyqqsyAErUCAH+lI90b8iLCe8emOqEKEAkIzsqgbgFZX069fQYFwmjVroukSCqM4U6by5BVjcQZ2I5YC9Woa1bL1CCaakSQNR10iwJKwDs1x0xySRzlJoNmeCU0WsvauzgwgLkkq0w3T3Tf+4eWFMvwSrRpHs6pq9kVXv8ixI70XAEaQJgSp8neII6IatWmG7OARBlbgdx+Yn7p8b8sVf/qDQ1VUVqtUzKAd0NradcTbTH69WUFJVSF7xxd20Wecyr0kZHfSwAdmESobVMapAJMCLm45iMZ/hnGsrTzlVe0Z9VKpTZnkLNl0EsCQbG5ESbm5OFW4RUzLscxVFNgpKqzAAWJUs7W022BLGN+WKzOVxVBSqvZZoEr3hZ2HJz91+je63ON8VWKHr86Elmm+nys+qezVTsKIY6P6zCCpsQDpEAC3mbfAYq89laSvLOBAKyWgkFy3cQG4IItfpcb5f2Wz/dWg8hlLEjdSIkR0g6p6gr0xtOK5nTSSYapfTYGCxiDqF5kW5HEXCMdiqnN7vn4/QT4hm+1p1CGZEqAqp0kXqMGb3ogwCIMW6WwDKKzVKjh+0d1WmGBtCsL6jzOkXiJQnniw4PQ1ZWGjs3eabEEBjEEQYIBkrt1jHMznxJqU17NKP9PRFxMzI2PMg85wqi72HclW639QvE+JCnoRiSqdqzEEqC0BEDAXIJYtbaAYMYXyfHc2KaLMsiKrk3OoATcjy5md+eGcxwsVK6lKwRdAaoLEk7kRyYz4WbC71ixJECSfui/jawkXgY6uhyrkuF9nFGnUxMM4I6qZIHhFvhir4xwVEytQg3HaVA0b9x4UzyGrfqBi2fjaNIDAETI5xpO3qMZP2w4mTlqaLfW7T0hYMfMfDE5TSLYVrkkjBZDhdTM1CqAkCSTyA88S9p+EpSphUYFlhnaRAvpFjvLEDyxcZj2gSlSCUaSmRZmEx5DbGXz1UNQqK8DWQ2uJMqCBC9LnE8Tbkn0PR7RGcoSL72CziZelmM3UdFOk00QMJMaWJC79LYyuS4o+Ydi5A7RyASCSSY7nz54abJL9mcgizsQbqJNNR96IEnn0wTKcGNGnTLVaKxDHvyZ32AONMlCLlNvd/wCDzcU8kaUNkuS+4PxitlKWqkSVB01EfY1EVdUHcEjTfy3i9xmvbPIa1zFTMHW6iaSpqZQUIam8CI1XO0g9MZSs7ulV0nsK1eoQxNgBA1KDfcgm3IDFVR4VTqUjrAWotWC07JHeEc4Nx69RhcdLeY/aEqTSNkvtJSzlSmMu9SmTK8lvB06lJIKyAsERj6OeL662WVLpoqVHMfhUhQItuT6Y/P8AwLLtRzCkghFqLL81ImQCOoNx5dMfauF8dpIKa01tDAAzYRsdV/vc/HDZdGPrsZdd8lnwjOTVrVDslJVE2gs7Npn/AKfiMA4HUbTmsy24qto/07x/kYxS+y/EtKV0faS/Mzzgar2II3x7gvH1KZkPKIJcA8hMRMxO1us4yOe+3xKwypwp8uv8CFfiDZeKzswUHQQh0swnVdgdUG20bLfEcxxNHydJhqlnqa1ElrBIJCzbfvG3XB+Ee0tHPAZeqgJy4A0vs3IwVuCSL+nSx2yVN20qEWnqAeAItsq2gKDAJ5nawOqkLhSaKZcyzL+uCu9jqD1aykoFpFlGnwadOqOZ0k+UY1vtbwtnXtUj+iCjrF2l6Tgr5BflGKvhWYNHOqjEENdSGBkyoUEb7fTzw43HL1qTkh6vuCPvAnbraPhh5ZGZotO6LalwpHTK03YrDJXSPxodbCOh1HAeBZAZX7VUFyXhYnYRC38TE+GKP2i9o/s+ayTEwoUKRzuvLrO2Gamfb7Ax6FnY3mzFmknnAnb5YR5JJOv+nWtVPoG9vciMwcuZAUXYz3oZl9zqeXr54reL+z1Nwv2fuVUVQyKQJQDTeTJPdUSSJjEX4i2ZoUa1D+oVRkOmCQ1rkEGD0tedxzouAcQKs9SiwNVgUY2MS0m02n6r4YdTb2FdJ36mr4S1XKTWr0BoFMIDTIlQDMlGa52FjNhjKZri5ZmrLV7Mgkt+IMyt92NYgwsjYE9JGh4JxhWoPmsxUBRDBQstjy1DkSdliTigr5mjmM2lOq1MVO0DgI06g8Pp1D3rRaf36MnpumjrVouMpxOupyGSdZIqGpVb8KKxNNSdi3UeEeONi3ElOaejpDDQDBv31Mixta3qB0xh8hxIPxKopIHZNJJ3JFiFHMDUCcP5zjS0eI7zUcBtN/dNt/Aj5YSclGmdGTe7L72UpLSpVwxMUmKk8wqliJgdDNsJcdVHShmVQBqjIrOCSHDJUQCNws1CZgcvRZ6xOT4gATJ1SZg+7Jvysd8Vns3xTt+HJRJDVKZABBMXaVnUdxN/LBU3Wo5tcG04lw5639PtyCwtplQhkX0TLGJiT8MLezOR7KrXDQCpIWTupd2RieuiPhgfEOLgcQpg1NKlYgMRM6oNv7hGF6udRmzbEahSpHSTzN7mPl4ThozTOZU+22TFVi1PSRVNEx+AqlbWWEQY1A85PSMad+DUKFEPD/06J0ku8lQpJE6vO3jtimXjOrIqgu76gx9Lk+JBw7xuua+Xy1EMA1al8+5b1hhgPLfhXoPirWnJ1xfyPnnCqYSt2hJB10lA5EdmGqEz0BQDzbG3fiatnaIqJ3aNNHMCTJDQY5gyDN94sRjE8W4LmGqPSqgLl6JpsRyZqgRTqMg1G7phAQoCXPInbL62dajVZQaaTablaaqFV2WNGpb91b6jti6hw2+i/gOXKvFpXV+9uzd1fZ+lTy/aO4KU6ZZgRIYAMTEwRMwB9Dir+11ab5WnmNLmqtNp2PeNkYT3umrne3W/yNVK3D6K1DIZVRrwbWIPQkDbHPaDL0lzNGs6SQ1JEN4B1chtzmeWkYXUokn4lYvxDh1bvs2n3feUgRpBN1Md2BEGTcXBviu4G3a0VdCVBAMKTEkAkCehMemNFxOsKozNMSIQrYbkqeZsd487Yo+DUdFJVYjUNwOR5r5jb0xyla2DJUYl84ZHeNhG/WZwtxSsXolVbvJNRQNrDvX8vHeMcy+VJ8Abz4YJUKKhEk6iBAF28BbaRJPQY8pNKWwP/HxnLJreyRQUOHvUovWZhTRTC6p7zH7oA9fhipzRZkEdbwNsa/PMXhWbSi2A29ABt5nUTj2XGmyAALyH641LtGnejf2jt8PJF2ZvO1tGVAYQHZTB6A7fBRfxxW1eLNVOmmGZjyUH8sWvtDwyo6P3i+mHBJkkCZGw2BPwxYexZVcqhAElm1WuSDzPgsQPHGp5IQxd5Vu/5Mq7RKKenhivFM0VoUaKqVOmCvPUTDbeIxecM4aKdLSwVmgFpEyQLfkMIZHLK2ZZm3pT6EsQPhf4YuFe5n0HXxx52eeygvmw9rz7pfBAMjR0IFsDzgC5MEk+M9cceg6q0HvGCPG9wfSficSdBa9xv+2OK0gamN+Q/XEdTuzzJzbe53L1WpFjqMkX8rwB6SMN5DNhHLQjW0lXWVIJG6mxuJwoM7TUdmwsR187/PHOHKuk/e7xAnmJgEnBbdauDoTppJnfsSliygKGkygAPM7jxm/7R2plKg0lahB06TLNcREaQYPmZiBhiq0ssWG30/nxx56vjHS3wwvez23K95SoU4ekV0Z9pkglpgSLxYm/OIAwf2lp9vmFIckIxddNoJvY+JEz44i+WMkg+9Y8+XX5YmVUyWm3Qx0/TD9807TJuTrcL7YDthlzIL0xfc8hvovuDJ3wz7I1OypVqNQxTqgkCRaQQ1z1328MIVqpJhRpuJMz5AfXHtRAOoA7eUc/ng99PSkHvKnqFOD06mVf+izOEBIUWVmNhqY7zY4O3DyK1Ssh0tWYlgLKJ3Mc7zH8l3LkwL73xPsyxiQPPCS7VO/5GV0VWe4aXIYhQ3dvpnwDvstgZ5897YrODezxSrVaEIBCgsogyGBZVJI+f6Y1NJPxQRAEbz4XthTO0AJCEz4LPOYgQAN5OKY+1y0uHr1Fk6Wo7wHhq0Ky1kYnSSDsZ/ESTf8AnxY4zFauaqsQ0KA0baCSsDzP8k4llKLKg1aR0085MyMAqMpaxgjb0/fEO/m29xm6gkWvDH7OjmgXJNYs7TvPZhdh5C2KjgrmgxIEJK26wSx57kmOlvhF8wphb7XMc+pwanTiVm4g3HT98M80q8QuvU1XQsvaCmWzNCuu6oLbC2ux/wCqMWfDs5OXzUAa2UzMgXF+UjnHpihqZiCAST8/hhjKZwohuO8L25fz64H/ALE3LUWjJJsRTMEZHsaYYMVaJsZZY58/HF7R4opfJIbRSeH2EoQPSROM3l8zLkLyDWPLyjqet8PMgZKcqoqKCJA/GVJ38Fj1xddpcH4iUJqXBLiftCgWXJ7Rqoq2HIGooBtsEex8D1GF8r7S9rqQr2avpYksoOtQezg396dJnaBaTiGYp0+0QuVDE94mzaCTqVSefQbWxU+0vDBl2VqFRtBYBNUFw/3RIABHOdNtPOZxvjmUqS2vg0R06W30NbwVWEI511FOqoVssgiFUxBJkXN4npi/zXG0rZulTLCUsVBJ7xBME8yAvpjLey3EG+wQvdrUqpVyZOppmb7yr89r4FwtRl6dUhJqmoKpqM19Skn3Qp3LGRMmTeIGEyOMpaJOgKXVGszueinmWGpdDimCBNwEuB0lvHbFJSzhudyxLMQdyfLDmRzn2qlL1W7xBIZQofSAVgR3SQoMbWG84xmezz0W0FC1p1IGg+PdtiGbs8sj8EqHc9O4RyqLqcwAD4x5Drz/ANxiGXpyoqmZYHQCbIhuQPE7s3MnpgmYyRZiZteFvdh7sjYx1xzLFly4YaQy92KgJUwSALcyIxmT8NJ7tg8uKl7gkYuksRG1jMweYHwA9bYQ1IBOuCfHqPlOGqdQtK0pYBYlthay36CBHQYHwvgiJNSswY3sPj/PLFVpjd+yXJmWLXVlfmeLog7ilmYQSTa/L8zHj54U4XxL7NSYBC41gDlJg6z8R9MXK8HBYMUA1GYJ92OgFpgAR4npewTh9NVkwTfSPz/fFXmxRjppu+SiVLSjMpxbRqZVlqx1NJiCDMDrY4szxR2o6yum3qSdrdTyGHP+VoxHdAg774K2XXWJFk2P7bSPl5mMJPLjl+3clkuTcipymUq1BqIIEwJ6cyfp88WiUVJ06oKiem3L44saRVhIOxj4HAa9EB5gT4AD49cZpZ3N+gncKKtFTxGiAmuC0HZufmB44FkjpChNRk94kwFMd49dj/viWZy1RnADWuT4H+RgGTPdYq25uvj4Y1LycmST8V0XNNybjbYeUbnpgf2m8wd488DGaBW+xPxOJ0aoKnw/m+M2n4D62+GSyeZ70dZn8sdqZqCxi3T+eXzxHsrg7eWIpJeeXyx1K7DqaSXxGMnRYKNRBO58sFrVQNzygzy1TBPQftidLrhfOpIJG5949I5xO+JJ6pbln4Y7AKuYNNTBDEG97iwN+tz88OZcMXRogBRM7+O3M4qUalamAStgzSFmbAkHvHzFtrbYt3kAxcxYDp18/DFcsa2Eg+rCjLmNRNx12whmsvL/ANYdwwNQJgHbSR/dMSeeGKtR4CgGCL+fQ4DpGpRVPbsxgU0ayiDdknvHlePDCY01v+fnzHk4y2SLA0lp01QFm0i1/CBfAMtlEdSSsHzPwF8Cy1RtRlQoRAABYA9Iw1l32nnOJO43vuPam7a2D5ShTpr3uhJjnhbJ1tQYs0czsIAn3epj64Bmc4FZl1MpjUW7pULzkG+23XC9QgQSNVMaSxWxK2k2sTF5th44m1b6iSzaaUVwNag7ELPdtOxBi1uQg+tsODLSAsgePpefU4Dk6gVVKjlE9QtlJt0GDVKwDIJAZzEna0T/ADrGJztypFIJVcigzpCVCoIJOlfGJkgxyIHnfFtSrQ2kc4MC8QAB8cVNZSamsy3e3HMjaI/m/TDdTiMVI0gEDc+g+EY1ZIuSSXoYsc1FtvbcfzOUSZaGsZkbcr/E2x5sgjUtKmx5HaYIBuJBE8sV4ru47wn3jCxcCwI68yPMYINaKRPPc+P1OJKM41Ut0aVlSulsNcMyi0EJadQNiNtEQAY5zeY6zywXh2bDlwdjbSfEQZHr13nCtWudIUgkkxeTsJ93nbyF8eyuZY6A4KnYyIvffAlqlcnyP3m69BniWSkh2PdAURtIEATewsBOLTIe5GqdJIvHW3yIxn6OUTulZkl9eqGDAzDnUJLK0RyFrYfh/wD7Z7v5xh52klGe5tjmUqTViNSvpGonbzuWggA+W9tzhTiubLqKVMkM8kqbSAC2ojbePHww4lM1JKrqIJ0g2k9R/OhwtVoVQVDhS9mKlSJGzKpNiBPyB8cNjSTvqjK26a6MXYMqooTSzGagBsP7ZBgTHwEY9lKepRoVZLET0g3M/l1wBKMMygtpklb7C5+W0+eB5UMDMk6QT8SYA8zi7Vp0Ze8dlorg1Gp/h6c55HwmQeZ25nECneJJJtAIi0dOkb7fTCmThaxaffg3PQTcee3rg1YkAgCbb8jN/QRywjjTpei/2NKdq/iFSqLBZFrGb+nS+HKUlCEgnYajA9T8/hhJ8v3bWJXfxMfz4YjR20mYlRbfeY/yb5DfE3FPg6MnF0wqZy6gwBJMCYABsAWmRMtYkXHliVaudRYCbCfDnGBU/eOqkAus+6fd1dSDDKTc9J8cHzCk7ec/p8sdKtQd2uTlVpgLYnw+uF6GXEEhRJnw8Jwwr6N+cDwA9f59MRq5gAkC0C088BWtkBpPdgKwAAF7En8rY7Qo6pOyraPE7/7+OF6lcapNwRYfpg2WzHdAAI1S1/O3nizTSIKtRKudgMFpi3h164mhLCI9AMJVKrXgGNv3wi3VIMkoux8ZiAfj8P2wN8wASpk33+g/b1xzKkWn8M/r9fpgubCLANmKkj4R+f18cTVJ1RXdxuyvz2a7JpRbagC0AksbsdY92FgAT1tiw4dm9TAxEmDJFp+uK/P5GqEphWAtGlmgkm52Een1w9kqTLAMbA77f2hR9TPliuTS4HQ1qZa0syNboRYbfPFJmqiFXSmNdUmJBIKGZuw7ouNheQDywxX7QtZt5E9AR0wrT4ktOoUBLT1NhZibndifoo5YlihW65rj5epWc09n9RvsavvVXk3JNth1gb4lLEjkInxv0GA0szrI1JuTF5EW5bThOrXZ3Z9gojnNzt57DDKDk9zPKaXAFshFYd6Q0DynkDN4sfhi1rZjSQUfSSSNIAhvxTa1h8CemKSlxVgwBsWO/W8RPpizy1M1CQ4AjVveOX5HFskZKnPohYNcR6jZz66ZBB6frH8+eJppJGtZmNzAVRufXp4YC+QmSttKgAcgfDxkjHHWVRBTZgYXVB2jcR8fLGbTH9pa5fuGKhR6TClcEd07d4GJEX5Wwjnct3AG96BcbhuV/CfkcP5SjphYjSNvLf5nfEMw6tHW9vANf0nAjLTKlwdOKlG2M5HLoq+YifAbDy/TEc1XEtH3SR+uEPtLLVAg3PpAvbC39TUFBuxMHkTEzbxtjlibepsDzbaUiOfqEAhqgAYH3ASwEe5f3ZI6nDtQyitqDNFiNrDYA7eOKinXDiNQVkG5neZJHXoZwzmcyFdO9qIEqN1JvLEzbyxqlDhEVLa2PUwSQrMSUkC34r+N+UcrYuciNKRaecHn8MV/C67Qz1ILCACOc/pP1w7SzCJ3dSgjfvRfyPw9MYsjbemvoa8aSWr+SrajqAfX/T1gAbCRAuZsCR4Yrc1wuoVLsStSnsSzHf8AykgATYYUza1KZYBjpqnbYHvTpaDy3PjPTD2TzaEJTTUrFpIaSYHn1xv0Sxq4v/gupS2ZyDdiNOwnztHjg2VSVAFwTc/r64YzYlYESevL4c8ByVMQAGBYWjkN+XrH++I6rjYFjqQLNUF7UvplGW7RMROxHVTB8x0wSvUMG4vMf6th8Ik/rhejmRr0F2kkHSBKNHwuIi8jDeaQhlCqArDe3wv5fthns0n6HNWm0CyhYhmkQqqLjyBjyP0jDIycAy0E2B6TzPUk8/LClBzpgEdPmTPTaT64INUhQZ03gbT47YWSdgjXoM5XLEMy64UnUY3vzgiPe5i+IVnI000kxuTvG5Pny9RhWrmtLHtASqt74veO8DGy7CPDww2STJWw3v0Jj948sLKLTt/jH2qkERNVo7x6/l9MKV6QkmL7X/TDdRGKnQJJ5WkKOSg7m5xX19TEIqxI/kDe21+mBjVi5NugrSWVMC4Yj08Ol8OUqhYBR3ht4DkIwOhmAsqfu/U/XeMNZWQFYg3O0jnJ5nbbFsjJRW9B2AI2ux7o8jvGE69JwCfhyO8lm5+QxGtlyKqsQYBtJJ0xMBvACTh9CagLEkoD3Rz+MXxLyU0PWu11K8VWYWmYE8hO3zPLfB/shXU2oPWIhV3IkdJ5b32wxRKNUMLBgW/CCJIEc/EfuRZ3IEXUP1JWJj8I5R4YOtXXByxur5EMyxADPUFRxB0AiBBuTp5RiL6i/ahtUKLGBECJKm0QZnDb9hTUmi69oZ7pvqMXVhuPS2KXK0jWqHWygq25HxFriPljTjppvhL4fYnK1t9/uW1WkaigK6qp70k3Mzy3In8+mFBWCt2bqaiARLLDLHMQJA88PcSyilQFEtEa+Ujkeg5DFOOIFKgBOkoDLKZm+28HAxLUtgT8LLE5nsmpqhkbyTYSfvYWzGZEOqSwLAlptvyxN+MK7S9MEQLCx85g3vj2RpHS0rJNhGwExf1+mGS0q5LcjKWp1FkKVViVmYWIMWXxHQzOLTLPppgwNTliJ84B8drDqcCR9bMBEKLeuwEbeQv5YlxXJ91L2HcEbSPetiUpKTSew0U4pyuxh6DGmp1EN7x6HnfC2bzTVaiguAqGRpBgtYAGDqiJv0JxyrxXulQL2UA2M+M+WK+nxJKdNiVBdz3FjaJ7zE3nw+WOx4pctb9PctrT4fz9i2yZ1MQGHVr/AAHgMOUaGlTVhDpDESbxvfqSb9L2xV8FrUuyLkN2hgPN5J38h9PHFoabvTAVSqmFDG82kgbWtc4lli1JroPGqvqQp5kEqGBBKmT+c+I/LBYUSaYUhZmCLEkapnY+HhjiZBlmYBqArcTA/MQdsVv2WmoqGkJIAT+4sN4PSLR4eWJpRk9n/QyckvEhSnXM92nTdLExczF5kyG9IxOjW7Q621Ugp0tpt7xt8DuDj2UzKUKcohV2N2baRsPDfywzk8xKRWOrUCWMSZJ7u3gbeWNUny0vh8fj6kedrD5ZtdM6SzHVK3gnT05xafQ47S4g5mRSFyO8N/EXuOU+Bwh/zU6+xy4Cj3dZEkGD0ty/kYEOH2AZ9cCAZMR0FuuFWJfu9vUbW6Wkhlc2wUBk1iSLj5DxH64C7/1mBlZUKCd7+XXFnn8uyghZ7xljzJM2nl54T7pW6kkSBJ90zPpvi6kn4l1G0tbMXfOllKyQZje8Wj5HDHCqRLM77sIA8Ba48TbEMzkGVRMLI5bmNgJubYcy9AQZIBLAD/TDH/vOBOUdPh6hjF3uQyq6mEuqtTjuaeRG45bR8cTzHEF1xHUbwABuBGFadXTVqStwAJ9LX5zGAZHKCqG943B70AqYvccthGO0LzS4pf5Ot8IaNXToK3FxAvvz6zbHauZLPBimhBM+6w2vPQ9MGp5dKbmruY0gTbkIQef1+M84+tZIa0HunVffYTInE9StUvcOlpCVOkKYIy7M5aCQR3SOZ7wA+BxaZOuygR3gYGjQbeJO1jzB+eKuvVbs5qVCrAyVgjlOkehuRho+0lM0mABBAFwOu8Xjrg5IykuL/Pl/AYNJ80WNfOjtKMIxEwzjaSCNUD4+nxDUzggCdRE9+NwSY+H85YTy3ECxOmy6Tcm1gIEeZ+uAUqR968i24NybbDpJttiaxJc9P9nSm3x+cE8qlyOZufW9+n825uZ6qeygcroR1EfpyxHNUtNE1CIAgmDfwHjfFX/zAuq/dSeViQOU/wA3w8YvI9S6MjLwKn1JUtWkh2jUZMnfy+vxxatmQAqD8IAWesW89p88UxkadDQ2o6QVNuQkneR0xZZGmtRgHBSpcjSIGoG4Jnwkfnh8sU92Jjb4XJaVl0ajsWMTHK0fEx8MLZavVVZGmoWklSY5/db42iPHAsvrZ2RnGljGkke6NrL4R9fPmakPpFQvp3cbieQgWPUkTjMsf7XTNNvzIT4gWLlnpLq7oCggtIubjnHLyxJlp0KSlNRqOSAWEG8SY5ft5YFmVCwaZqlmBAB+PK5xLs+73pdl7yg7gxsWFjf4Y01svT0Ivr6jKZym1JkYMAqQCL96fetFiNx8JxnKtECBczz8J6emLA1EJIrOwDAFSvXmYiIP6YFRogaypJQkKhIAJ6hfp5+RxfHHRfP2JSTktw+Vzaos6feNmO4ABm3Mm3wwzlMzC8hKgfEtiszCGQGjkIF/jyGHhQWVUsdP9tyeQj6xhJxVbkkmiWVWHkG4+QED6/TFg+Z1kknUFBgQNz3eXkcVlPUgYgEltjviYbTS0kMDvIF5At4ec+mJyjqdjQlSo5xGgz02qrcEgEmw6QBvINowPhKq1QhAVIB7pYanHMBiJUkDf6Y5keKP2qdpLLTuFUWkbGAOR54UqIgqVO37VWZg8LpgB+8N7zcYrGMknB+3/OpSNcoY4DQp941da6GI0zczNjPQYus77RF6ihTopiQuqJiIM7iTPpbzxRZLS1RRS1EBu8WHIDnHnGIcSUPVlG0gUw3kdo8CTf1x0sankuXp9AXKqTr7mmXii1G0gsadOVZ58D6+IxTJQqo7MosJCkiww1wimgouJ96xPMxckk4Hls6zVdCVm27se7bcQw2i09RjPFaXJRW3xHfi0tg8tTJQVWHaqzHUSIACm1uh8cOZ3N6Cpo6TTYat79I9LYcyGeF0VgCZ7rWPhvbe/rim4hW7MyaRUg2ZSI5SNjjo3OdNfny/oMto+E5/zWqU0CkrCTaCSSJ70T4nABw51trAG4Goix8MN5TiVcoYKojAhWKgEmOURPnGLBK+X0gVkLOoCkg2tbkfrfFHJw2UfpuBRUuX9dhque63+n5m+KDKDb/I/XHsexHB5Wa8nmRaZq9cTyDYW4ddTP4j/wCWPY9gLyL2+4z8358BCp/7L+n/AJ4e4eIp25lvkpjHcexfJ5H8/sQj5l8hTPn+rU8NMf8A4qh+uHPZ8d6OWlbf6Vx7HsLk/R9kUj5/dgeOsRWpQeR+ZWcUVdQGsIsfzx7Hsaey+SP56kM/mZdcP90f4D/zXBV95fT6HHcexml5mPHhAva1zpUTaB+WK3hYkJN+8Pzx3HsWw/oInm/ULR3Jy8kkkPAJ5W5Ydy3vJ/j+mPY9jNL+x15/oDUQ6RaWefG/Prir4lVOk3OzHfn1x7HsVx+cGTyhKR/90+f0GAUzv/8AEuPY9ii6kyszNQ9pubwDfFnUNqX/AMM+p3PnjuPY0y4j+dALhiOQu6T/AC2L+iJqLP4h9cdx7GfPyIiFYxEWgGPicD4o5DAAx3J+uOY9iEPMvcK4fsHyA71P/NsJcfWa7TfuE39cex7DQ/W9vuUX6fv9gHAHIpiCRZ//ANP1PxOFTao0fhQ+vXHMexqXnl+dRZ+UsNR7KmORmR133wvwn3Sed7+SmMex7E15ZfnqTfKLDMWCEb6Rfn7oxb1TNRAbgrz8sex7GTJwvctDr7AaSyXJuVVdPhZtumM7x9YzFSOo+gx7HsaOy+f2/oafl9z/2Q=="/>
          <p:cNvSpPr>
            <a:spLocks noChangeAspect="1" noChangeArrowheads="1"/>
          </p:cNvSpPr>
          <p:nvPr/>
        </p:nvSpPr>
        <p:spPr bwMode="auto">
          <a:xfrm>
            <a:off x="63500" y="-817563"/>
            <a:ext cx="2705100" cy="16954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8" name="AutoShape 12" descr="data:image/jpeg;base64,/9j/4AAQSkZJRgABAQAAAQABAAD/2wCEAAkGBhQSERUUEhMWFRUUGBsXGBgYGB0eHRwcGhoaHBgaGBgYHCYeHB4jGhseHy8gIycpLCwsHB4xNTAqNSYrLCkBCQoKDgwOGg8PGiwkHyQsLCwtLCwsNCwsLCwsLyksLCwsLCwsLC8sLCwsLCosLCwtLCwsLCwsKSwsLCwsLCwpLP/AABEIALIBHAMBIgACEQEDEQH/xAAcAAACAwEBAQEAAAAAAAAAAAADBAIFBgEABwj/xABCEAACAQIEAwUFBwMCBQMFAAABAhEDIQAEEjEFQVETImFxgQYykaGxFEJSwdHh8CNicoLxBxWSorIWM3MkQ5PC0v/EABoBAAMBAQEBAAAAAAAAAAAAAAECAwQABQb/xAAxEQACAgEDAQYFBAMAAwAAAAAAAQIRAxIhMUEEEyIyUYFhcZHB8DNCsdGh4fEFFCP/2gAMAwEAAhEDEQA/APoNSnhZ6WLiplfLAzlPLGNZEkU02Uxp4iKWLn7JjgyeOeUGgq1p2xJUxaDJ4l9lxNzDpK1aXhglOl1w/wBiMd0jCuR1AVeBYYnqO3zwTWMcNUYATgU4bygPPCjZnE1zsYDTZyY9Vc8sK1mxA5sHbEDUGJtUNyMIbeOGEqWwh2gGJNX6YUYLVSSWwShhU18To1cGhbHhggOEhmJwYVcAPIZjhejTUE23x169sDpNJwQEMxlyplTY/LCzZo8xtiwzFW2KmopOKw35Jy2I1MzgAczImcFNHHAnljQmkTYNp5ziBp+eDRjwwykLQDsPDBaWWn/fDmUyhc7QOuDpw5lYG29v3wHkCoksplCBEGJw32kRGOClqPe5bR9cTehPPGeUrKxR0VceetiaUowvmDywEMwwrDrGFayidgcLrUvgpfFo7CcnqlcYC2cGIVXnbAChOM3eRL6GFbO9BgRzp6Yjo3ttiGnHd5EGlhPtbYgcy2IA46Bju9R2hnjUY88VOe46mXYjMVQuoylrx6dCD8sXaJjGf8VOFTRSuu9Ngrf4sf8A+iPicUxtTmo8E5rTFss8r7Y5RzAzCg/3Svr3gMXNOopggyDsRcddxbHw/KogVmIM7Bb6bggmQZUgwRYgxcddV7FB6ebSmzEqUJZSQBOkkaYYhu7BBF7m1pxqz9nljg5Rd1+fmxHHkUpJNH0wpgwo2x0oJgLHQ/P+TiVVmUfz588eMu3RfOxt7l9BY0oxwA4y/F/avO0qgUZRCjEAVAxZSD4gCD4GMajLVWIBdbxcDrz+eNWtNJ+pKiAci2Jo+C1qMAGDPPAVpE7DA2DuE1Tg1MjCd8S2sRg2jiwBHLE0acV/aHBTXx2wBljvgSNBwFXHjjwwbidTHHYRvvhQpfEg+Jdp5Y5SoDVnBT8Jx1cpJ2xJM1YEAfw4mman0thlMGkYpZFYEgYjVyaiIGOLmse7ScDUw0hkVQBGBPXvgDsccGAEbpVcGFSTivDWxNKkYFhosgcLV1vIGB0q+GRWGCmLQkMtgy0MHapjwOG1BAGgOmBNTAxJqxvhJ8wZOI7FNw9cWkb4VqLFiMG7XC/EM3ppO3MKYjedhHrjqOsBlxIneZPpNvlGCaYO2Mf7Of8AEZczmEpGi1Kk6AU2Yydf4Giw1LEeIIvIxuWiIPpgSi1ycpXwLThLjfDu3y9SmfvqR68j6GD6YsIB/LHDt8PngKTi7QWrR8Fy1YqWDbzcdD+lsXPCM9DKyNpUOpI5TOkR4jUficF9ueDilnHjuh4qA9NfTwLAiOoPhih+zOgLUoLfeXkT1XoY+uPbz5bwa49Tz8aUclS4R9+yVUVaSOs3UH+fQ4cpNNib4zXshxY1KAJXRpY25jUZII8GkYe4hlnqE6W0kSVPLwBH++PjrqVHsaWwmeyZUlkt1HX0x2nnRp934GPlhPL1nMpWULIizTJ5kWsPU4I+RZUUUTrg31m8X3gXi3jGMrb1N4Zb9V/RW9kpr3CnMGo1xCiLAmTe18MpXjlhKiTuREi8cv2w4yQDtj0+x5NWO3z1M+aNS24JBhMkDHnqg+eB0NvU/Ix+WOoQZI5n6W/LGzURo6jCfLHXqgyIwNbkkeXw/fHKBuT1bT8B+oOBqDR0C+38/hwwmUJHTEFqgOesAR1Jv9Bh2ngIAp9nPTE2y2m7bC58ueJUK/d7xuCQfOeXxEeYxHiE9jUncqRH0GGQCdDKDs16wD8r4WoLJMdT9cWDGLYQyD+9fa3/AHNhrOGxRA3xDLe75lv/ACOA5qsQPiR6An8sdy4hQB0GDqBQatWGkjxA+JGIsb4WWtq0f3kt6QWE9OWCtUGuOYE/GR+Rx1nE5x7ROOBsGRhGAEgExOYxIgFh/ifquIZhY033YD6/lf0ODudZJWOCoxPPAj3RJj9fAYNRpQoB35+fP54XcOwuySB1hZHmcZzjPtHQy7lahI2lhBANoETM87A4vXzJk84Jt/oJH0OPnHt7m6L1dKrFSmZqMoJlRvrGwPQmeUc56brgriim9zUD2moMAwciOeloAPUxEYouKe2lNqyUKTSS0hgJB038gQ0yD0E84wGe420BQwUEXGkEX3sdvG+EuMNUoIvZsVNQS0C5BvffleB+uEgpy2fXgtPHCK1K9uS+zlJEqVmVx2OpnRiYkTYKIkkMHgCDCg4+kcG452gRKgIq9lqYGDew3HjJvGPhWZ46alHQ4UntC/ac9OkAUxyCCJC4tf8Ah1xkjiAZ3YU9DBiZNtSm+5ABAxpn2eSWuzDHNF+BI+5tVOmegY/kPrj2YzWltrSR491S0ev83xVvxVVKq0jWoC23OoFhH+Jnx+sX40lQFVkMQxXULHUSqGx/EsfDGbfkrsVP/E7KLoo1SpISUeBPdJXSYBkjXaBycxeMYvgtEvLU2KaTqSYbSVvLyIK9J8eePo3GM1TzWXqKYGumVIJjS92A85SQOYi98Yn/ANKpT/8Ad7Ro1atCjl+EHeduW2NuPLj7rTke/Tr/AI4M8sTc7StGy9js4CTTcDtCNRgaQRbUQATadJ9TjRSRcctx0/bHzz2cRaWZLotQaXamq6bFSpMknxB3IuuLWv7fA9qyIR2RKlWszkFA4UAyIDXJGPG7Vgc8n/yX2NuPIox8W3wNhmYYKcQopePp8sfPxx+u+XTMDNaVKhzT7MAi9TUvMkjszsb/ADxdUuPvQZFL6zVJgxG2u/OR3TeRvjLLsE3LU1v8Ph9CizxqrNk9AkE7GOfPzwDN5rTSk7/pJ/LFL/6iZa3ZuR3gxRheSuiQQLLdwAZPOYwvX46HDU/v0qhV4Np0JYGBI/qbxyONnZ8coNvTsRm09rNQyBUJj3Fn/pH7YBlqUKg6IJ84H74zGa9uBregyglx3WUmO8O8N/uk6TflsMO8T4+3eNJwkCSdOtt2ACJEMCRvzkbTI1OLZPUi0o1lGlSe87ORY8mJudhbA1rhYJvLVCANydZCgDyJ/PbGJ4RxiqXLVmKdjdQLdoY1EFZJQRIk/lizp8aEK0OQC3uAiJDOZg/iInrEbTKuA1msyamWLRqkAxyspgfHfnjtTi9JKq0mqBXYSFNp9dp8JnFRwnizKlLtAJrGDHJwgtG8EiI5YrhmKVSv2lRSoZoqXB1RpCIoNxbSxUH054Ci7AzQ0s2vaF2shBdPHSIZ4A3jbwvzx3NcUSqlREbvoyo6ndSSsWPIzY7GD0OMZQ4lWarWAUhKlNqiq09x2GgAAWnS+pgBv44Lw/MaK7uagqtUFLXpUAF0ePxEA3gjlN9sUaS6ipye9G+Ld4noPr/Bis4fVtWnk7Afz1xluN+0DvPZMRVJLimfdNIyhuBEwhMjYEdMMLxV6VHT7zHWXM3JAVe6YksWB2+eF0tdQp87Gmz7RYEEqlQkdO5F+m+H9kJ6KT8sYLMcRY1FZU0ItTMGQZ1K6t7wJkXjfw22xb5r2i7yBn0KXCusXg0tQWdx3pk9BFsMo3wwSbjyjQUyC9MDYU5+S/kcERf6pH9g+pxk6HtISqMXAYq6AxY6YC72iwk+e2LLK8eDPVYgLUSlqNMkXhSQQQTaQZO4ggjbB0g1GhakMCZLgeZ+H+4wtwXiJrAzp7umCuxDLPU7GRM4Sre0tPUWW4p03drj3QU2AmT4W2wKb2O1It8uvec+IH/aD+eBU8xrrKRBUI2nxMpLD6D/AFdcKZzPBaVU3BaoyCLnkpb0AJ9Mc4fxSmzLAKaaAqBWidLMAm1gTEQb4KTC2iySTVY8lEDwJAJ+g+OGlc4S4YSVOq51t9cO4XcOxj/+fKLADnudoWACBtPI4rs9xLWw1opQ/eKMSu9v7pDco2GJs6rc6yLgmYjeWAHuk2+GAnMp4Bhtf7o1HnbY3MnblOH0MOpGX4lwSjVqrFPs9A0tpkCZ97STvpBPmw6YyfGz/wDVKKMAq406m5ja5N8aTO8VChoA3JgeJ6jkBAxic5l3q1AQ2m5JbaIvIPW1sJ2aUpzbk9lweh2nFHFi25NtxL2JGZTtez0uF1OEUQTffTABMdJuOmK/2H4Kn2ipplStMCHaB/UZRHU87HfGr/4be0Rr66Dd5woc1OoGldoA6bWucZz2gz32fPVnUQO0KtHIMZDHkRq3BEQTjoZcjm8UiGPFGWKUoJWqfH1/Pga8UxCvYwEtJkkhY8gACfTEKFJVae5pcydJmJqLueTSxjnY4Q4PxM5qm3Yhy9NqaVEggDWwVoKyCBfyAnzb4hkqoCGGKEOxXT7opsFF+W/WD4b4q4Lgx65cksvmoqOgA0OQpfUPfJOgjXeNJAna/hgXDaTo8FSdfdJuT31gRFjcxy3OA8OUsj6ypARHBK3BbUpF/e2B8ALRIxcj2dMUG7y1KlTSzLJCwhAZhaR2gBufhNhFJJ2GdtqthbNZZUpmnSuebVGAOpSQSdW12uLn54hw7hQqagv9MipDF4YhQpJ0WBknrNxHjh9+GZkV+zV6dSoo1FmXSHUCjpEw07lbzIHgMAo5Our1VSlTJdwgRWYQVLj+mSCQBp1SYAAHK2BceKG7ua3Ul9f7KXjVFKQWkINMKO8VAMA1JMLI3fSR4Dbkrwwu2bQ6YCr2Y7pOowyGoTJAOlpZjBMCzEYPxOlmKjUqdEQ5d0dQAQQoBY2WdN2NhsRik9oBm8uSHcw3IF4EmyldIiJtbmN5xZVx6mdxnzvsbg5dauuoSoZ6R/pgHVJpjXL8oi8eI2bC2VpdkyNUo9l2hLkTJIGn5DYG0/AYrfZ3MxQpsapL3lREoF1IBM+93oNuQBmIxZZ3OKSVqMSxUKoYHUJgbxDf5CwxLu+hTvfTc6OGdm6uUp6VdESCNZEBi3haR0232DGYbUFdZIP+pu7Hdqx3oJ2gwbztdE5llKMaTOO00qaYklhYAp94nTAKydxab94UXzbU6FFdAmajgQQLFiStwZUKLje2+OUaRzk5PdnMxTHZy7FR3dKiASVjew6bfxQZviy0lpUWUoNCVWdWuEGpnIETe8gxIsDcYd9qMn9kekXltcCZLlgJmA5JkAgkbGAdxgWXzC1cxTCsqKcuHLjfTBZZsSpU2ImASLGDg6YpbIXvJN7sczWcC0tKoCahbswfehWYy3hET5DCXDM6vu94dkWYSp7wiTuJMETtNpveH63B9IBb+rUM9yPujmu51bW2NhGxwpkKKt2ishpuXBXuEOW5KA11PMEC885wi3+RVvbbks6XZUQzhWqdppMNfuKO+irBJEgi3Inrfr5RFXswsaaoNR/vDYkOD7p5k84HXA14X/QFUhgKjNSjkFWVERzsx9RvGDe03B2ohK3aGO1poSJB0u4VtV4IMmx2JG0mabEd2DNFKyqqsyAErUCAH+lI90b8iLCe8emOqEKEAkIzsqgbgFZX069fQYFwmjVroukSCqM4U6by5BVjcQZ2I5YC9Woa1bL1CCaakSQNR10iwJKwDs1x0xySRzlJoNmeCU0WsvauzgwgLkkq0w3T3Tf+4eWFMvwSrRpHs6pq9kVXv8ixI70XAEaQJgSp8neII6IatWmG7OARBlbgdx+Yn7p8b8sVf/qDQ1VUVqtUzKAd0NradcTbTH69WUFJVSF7xxd20Wecyr0kZHfSwAdmESobVMapAJMCLm45iMZ/hnGsrTzlVe0Z9VKpTZnkLNl0EsCQbG5ESbm5OFW4RUzLscxVFNgpKqzAAWJUs7W022BLGN+WKzOVxVBSqvZZoEr3hZ2HJz91+je63ON8VWKHr86Elmm+nys+qezVTsKIY6P6zCCpsQDpEAC3mbfAYq89laSvLOBAKyWgkFy3cQG4IItfpcb5f2Wz/dWg8hlLEjdSIkR0g6p6gr0xtOK5nTSSYapfTYGCxiDqF5kW5HEXCMdiqnN7vn4/QT4hm+1p1CGZEqAqp0kXqMGb3ogwCIMW6WwDKKzVKjh+0d1WmGBtCsL6jzOkXiJQnniw4PQ1ZWGjs3eabEEBjEEQYIBkrt1jHMznxJqU17NKP9PRFxMzI2PMg85wqi72HclW639QvE+JCnoRiSqdqzEEqC0BEDAXIJYtbaAYMYXyfHc2KaLMsiKrk3OoATcjy5md+eGcxwsVK6lKwRdAaoLEk7kRyYz4WbC71ixJECSfui/jawkXgY6uhyrkuF9nFGnUxMM4I6qZIHhFvhir4xwVEytQg3HaVA0b9x4UzyGrfqBi2fjaNIDAETI5xpO3qMZP2w4mTlqaLfW7T0hYMfMfDE5TSLYVrkkjBZDhdTM1CqAkCSTyA88S9p+EpSphUYFlhnaRAvpFjvLEDyxcZj2gSlSCUaSmRZmEx5DbGXz1UNQqK8DWQ2uJMqCBC9LnE8Tbkn0PR7RGcoSL72CziZelmM3UdFOk00QMJMaWJC79LYyuS4o+Ydi5A7RyASCSSY7nz54abJL9mcgizsQbqJNNR96IEnn0wTKcGNGnTLVaKxDHvyZ32AONMlCLlNvd/wCDzcU8kaUNkuS+4PxitlKWqkSVB01EfY1EVdUHcEjTfy3i9xmvbPIa1zFTMHW6iaSpqZQUIam8CI1XO0g9MZSs7ulV0nsK1eoQxNgBA1KDfcgm3IDFVR4VTqUjrAWotWC07JHeEc4Nx69RhcdLeY/aEqTSNkvtJSzlSmMu9SmTK8lvB06lJIKyAsERj6OeL662WVLpoqVHMfhUhQItuT6Y/P8AwLLtRzCkghFqLL81ImQCOoNx5dMfauF8dpIKa01tDAAzYRsdV/vc/HDZdGPrsZdd8lnwjOTVrVDslJVE2gs7Npn/AKfiMA4HUbTmsy24qto/07x/kYxS+y/EtKV0faS/Mzzgar2II3x7gvH1KZkPKIJcA8hMRMxO1us4yOe+3xKwypwp8uv8CFfiDZeKzswUHQQh0swnVdgdUG20bLfEcxxNHydJhqlnqa1ElrBIJCzbfvG3XB+Ee0tHPAZeqgJy4A0vs3IwVuCSL+nSx2yVN20qEWnqAeAItsq2gKDAJ5nawOqkLhSaKZcyzL+uCu9jqD1aykoFpFlGnwadOqOZ0k+UY1vtbwtnXtUj+iCjrF2l6Tgr5BflGKvhWYNHOqjEENdSGBkyoUEb7fTzw43HL1qTkh6vuCPvAnbraPhh5ZGZotO6LalwpHTK03YrDJXSPxodbCOh1HAeBZAZX7VUFyXhYnYRC38TE+GKP2i9o/s+ayTEwoUKRzuvLrO2Gamfb7Ax6FnY3mzFmknnAnb5YR5JJOv+nWtVPoG9vciMwcuZAUXYz3oZl9zqeXr54reL+z1Nwv2fuVUVQyKQJQDTeTJPdUSSJjEX4i2ZoUa1D+oVRkOmCQ1rkEGD0tedxzouAcQKs9SiwNVgUY2MS0m02n6r4YdTb2FdJ36mr4S1XKTWr0BoFMIDTIlQDMlGa52FjNhjKZri5ZmrLV7Mgkt+IMyt92NYgwsjYE9JGh4JxhWoPmsxUBRDBQstjy1DkSdliTigr5mjmM2lOq1MVO0DgI06g8Pp1D3rRaf36MnpumjrVouMpxOupyGSdZIqGpVb8KKxNNSdi3UeEeONi3ElOaejpDDQDBv31Mixta3qB0xh8hxIPxKopIHZNJJ3JFiFHMDUCcP5zjS0eI7zUcBtN/dNt/Aj5YSclGmdGTe7L72UpLSpVwxMUmKk8wqliJgdDNsJcdVHShmVQBqjIrOCSHDJUQCNws1CZgcvRZ6xOT4gATJ1SZg+7Jvysd8Vns3xTt+HJRJDVKZABBMXaVnUdxN/LBU3Wo5tcG04lw5639PtyCwtplQhkX0TLGJiT8MLezOR7KrXDQCpIWTupd2RieuiPhgfEOLgcQpg1NKlYgMRM6oNv7hGF6udRmzbEahSpHSTzN7mPl4ThozTOZU+22TFVi1PSRVNEx+AqlbWWEQY1A85PSMad+DUKFEPD/06J0ku8lQpJE6vO3jtimXjOrIqgu76gx9Lk+JBw7xuua+Xy1EMA1al8+5b1hhgPLfhXoPirWnJ1xfyPnnCqYSt2hJB10lA5EdmGqEz0BQDzbG3fiatnaIqJ3aNNHMCTJDQY5gyDN94sRjE8W4LmGqPSqgLl6JpsRyZqgRTqMg1G7phAQoCXPInbL62dajVZQaaTablaaqFV2WNGpb91b6jti6hw2+i/gOXKvFpXV+9uzd1fZ+lTy/aO4KU6ZZgRIYAMTEwRMwB9Dir+11ab5WnmNLmqtNp2PeNkYT3umrne3W/yNVK3D6K1DIZVRrwbWIPQkDbHPaDL0lzNGs6SQ1JEN4B1chtzmeWkYXUokn4lYvxDh1bvs2n3feUgRpBN1Md2BEGTcXBviu4G3a0VdCVBAMKTEkAkCehMemNFxOsKozNMSIQrYbkqeZsd487Yo+DUdFJVYjUNwOR5r5jb0xyla2DJUYl84ZHeNhG/WZwtxSsXolVbvJNRQNrDvX8vHeMcy+VJ8Abz4YJUKKhEk6iBAF28BbaRJPQY8pNKWwP/HxnLJreyRQUOHvUovWZhTRTC6p7zH7oA9fhipzRZkEdbwNsa/PMXhWbSi2A29ABt5nUTj2XGmyAALyH641LtGnejf2jt8PJF2ZvO1tGVAYQHZTB6A7fBRfxxW1eLNVOmmGZjyUH8sWvtDwyo6P3i+mHBJkkCZGw2BPwxYexZVcqhAElm1WuSDzPgsQPHGp5IQxd5Vu/5Mq7RKKenhivFM0VoUaKqVOmCvPUTDbeIxecM4aKdLSwVmgFpEyQLfkMIZHLK2ZZm3pT6EsQPhf4YuFe5n0HXxx52eeygvmw9rz7pfBAMjR0IFsDzgC5MEk+M9cceg6q0HvGCPG9wfSficSdBa9xv+2OK0gamN+Q/XEdTuzzJzbe53L1WpFjqMkX8rwB6SMN5DNhHLQjW0lXWVIJG6mxuJwoM7TUdmwsR187/PHOHKuk/e7xAnmJgEnBbdauDoTppJnfsSliygKGkygAPM7jxm/7R2plKg0lahB06TLNcREaQYPmZiBhiq0ssWG30/nxx56vjHS3wwvez23K95SoU4ekV0Z9pkglpgSLxYm/OIAwf2lp9vmFIckIxddNoJvY+JEz44i+WMkg+9Y8+XX5YmVUyWm3Qx0/TD9807TJuTrcL7YDthlzIL0xfc8hvovuDJ3wz7I1OypVqNQxTqgkCRaQQ1z1328MIVqpJhRpuJMz5AfXHtRAOoA7eUc/ng99PSkHvKnqFOD06mVf+izOEBIUWVmNhqY7zY4O3DyK1Ssh0tWYlgLKJ3Mc7zH8l3LkwL73xPsyxiQPPCS7VO/5GV0VWe4aXIYhQ3dvpnwDvstgZ5897YrODezxSrVaEIBCgsogyGBZVJI+f6Y1NJPxQRAEbz4XthTO0AJCEz4LPOYgQAN5OKY+1y0uHr1Fk6Wo7wHhq0Ky1kYnSSDsZ/ESTf8AnxY4zFauaqsQ0KA0baCSsDzP8k4llKLKg1aR0085MyMAqMpaxgjb0/fEO/m29xm6gkWvDH7OjmgXJNYs7TvPZhdh5C2KjgrmgxIEJK26wSx57kmOlvhF8wphb7XMc+pwanTiVm4g3HT98M80q8QuvU1XQsvaCmWzNCuu6oLbC2ux/wCqMWfDs5OXzUAa2UzMgXF+UjnHpihqZiCAST8/hhjKZwohuO8L25fz64H/ALE3LUWjJJsRTMEZHsaYYMVaJsZZY58/HF7R4opfJIbRSeH2EoQPSROM3l8zLkLyDWPLyjqet8PMgZKcqoqKCJA/GVJ38Fj1xddpcH4iUJqXBLiftCgWXJ7Rqoq2HIGooBtsEex8D1GF8r7S9rqQr2avpYksoOtQezg396dJnaBaTiGYp0+0QuVDE94mzaCTqVSefQbWxU+0vDBl2VqFRtBYBNUFw/3RIABHOdNtPOZxvjmUqS2vg0R06W30NbwVWEI511FOqoVssgiFUxBJkXN4npi/zXG0rZulTLCUsVBJ7xBME8yAvpjLey3EG+wQvdrUqpVyZOppmb7yr89r4FwtRl6dUhJqmoKpqM19Skn3Qp3LGRMmTeIGEyOMpaJOgKXVGszueinmWGpdDimCBNwEuB0lvHbFJSzhudyxLMQdyfLDmRzn2qlL1W7xBIZQofSAVgR3SQoMbWG84xmezz0W0FC1p1IGg+PdtiGbs8sj8EqHc9O4RyqLqcwAD4x5Drz/ANxiGXpyoqmZYHQCbIhuQPE7s3MnpgmYyRZiZteFvdh7sjYx1xzLFly4YaQy92KgJUwSALcyIxmT8NJ7tg8uKl7gkYuksRG1jMweYHwA9bYQ1IBOuCfHqPlOGqdQtK0pYBYlthay36CBHQYHwvgiJNSswY3sPj/PLFVpjd+yXJmWLXVlfmeLog7ilmYQSTa/L8zHj54U4XxL7NSYBC41gDlJg6z8R9MXK8HBYMUA1GYJ92OgFpgAR4npewTh9NVkwTfSPz/fFXmxRjppu+SiVLSjMpxbRqZVlqx1NJiCDMDrY4szxR2o6yum3qSdrdTyGHP+VoxHdAg774K2XXWJFk2P7bSPl5mMJPLjl+3clkuTcipymUq1BqIIEwJ6cyfp88WiUVJ06oKiem3L44saRVhIOxj4HAa9EB5gT4AD49cZpZ3N+gncKKtFTxGiAmuC0HZufmB44FkjpChNRk94kwFMd49dj/viWZy1RnADWuT4H+RgGTPdYq25uvj4Y1LycmST8V0XNNybjbYeUbnpgf2m8wd488DGaBW+xPxOJ0aoKnw/m+M2n4D62+GSyeZ70dZn8sdqZqCxi3T+eXzxHsrg7eWIpJeeXyx1K7DqaSXxGMnRYKNRBO58sFrVQNzygzy1TBPQftidLrhfOpIJG5949I5xO+JJ6pbln4Y7AKuYNNTBDEG97iwN+tz88OZcMXRogBRM7+O3M4qUalamAStgzSFmbAkHvHzFtrbYt3kAxcxYDp18/DFcsa2Eg+rCjLmNRNx12whmsvL/ANYdwwNQJgHbSR/dMSeeGKtR4CgGCL+fQ4DpGpRVPbsxgU0ayiDdknvHlePDCY01v+fnzHk4y2SLA0lp01QFm0i1/CBfAMtlEdSSsHzPwF8Cy1RtRlQoRAABYA9Iw1l32nnOJO43vuPam7a2D5ShTpr3uhJjnhbJ1tQYs0czsIAn3epj64Bmc4FZl1MpjUW7pULzkG+23XC9QgQSNVMaSxWxK2k2sTF5th44m1b6iSzaaUVwNag7ELPdtOxBi1uQg+tsODLSAsgePpefU4Dk6gVVKjlE9QtlJt0GDVKwDIJAZzEna0T/ADrGJztypFIJVcigzpCVCoIJOlfGJkgxyIHnfFtSrQ2kc4MC8QAB8cVNZSamsy3e3HMjaI/m/TDdTiMVI0gEDc+g+EY1ZIuSSXoYsc1FtvbcfzOUSZaGsZkbcr/E2x5sgjUtKmx5HaYIBuJBE8sV4ru47wn3jCxcCwI68yPMYINaKRPPc+P1OJKM41Ut0aVlSulsNcMyi0EJadQNiNtEQAY5zeY6zywXh2bDlwdjbSfEQZHr13nCtWudIUgkkxeTsJ93nbyF8eyuZY6A4KnYyIvffAlqlcnyP3m69BniWSkh2PdAURtIEATewsBOLTIe5GqdJIvHW3yIxn6OUTulZkl9eqGDAzDnUJLK0RyFrYfh/wD7Z7v5xh52klGe5tjmUqTViNSvpGonbzuWggA+W9tzhTiubLqKVMkM8kqbSAC2ojbePHww4lM1JKrqIJ0g2k9R/OhwtVoVQVDhS9mKlSJGzKpNiBPyB8cNjSTvqjK26a6MXYMqooTSzGagBsP7ZBgTHwEY9lKepRoVZLET0g3M/l1wBKMMygtpklb7C5+W0+eB5UMDMk6QT8SYA8zi7Vp0Ze8dlorg1Gp/h6c55HwmQeZ25nECneJJJtAIi0dOkb7fTCmThaxaffg3PQTcee3rg1YkAgCbb8jN/QRywjjTpei/2NKdq/iFSqLBZFrGb+nS+HKUlCEgnYajA9T8/hhJ8v3bWJXfxMfz4YjR20mYlRbfeY/yb5DfE3FPg6MnF0wqZy6gwBJMCYABsAWmRMtYkXHliVaudRYCbCfDnGBU/eOqkAus+6fd1dSDDKTc9J8cHzCk7ec/p8sdKtQd2uTlVpgLYnw+uF6GXEEhRJnw8Jwwr6N+cDwA9f59MRq5gAkC0C088BWtkBpPdgKwAAF7En8rY7Qo6pOyraPE7/7+OF6lcapNwRYfpg2WzHdAAI1S1/O3nizTSIKtRKudgMFpi3h164mhLCI9AMJVKrXgGNv3wi3VIMkoux8ZiAfj8P2wN8wASpk33+g/b1xzKkWn8M/r9fpgubCLANmKkj4R+f18cTVJ1RXdxuyvz2a7JpRbagC0AksbsdY92FgAT1tiw4dm9TAxEmDJFp+uK/P5GqEphWAtGlmgkm52Een1w9kqTLAMbA77f2hR9TPliuTS4HQ1qZa0syNboRYbfPFJmqiFXSmNdUmJBIKGZuw7ouNheQDywxX7QtZt5E9AR0wrT4ktOoUBLT1NhZibndifoo5YlihW65rj5epWc09n9RvsavvVXk3JNth1gb4lLEjkInxv0GA0szrI1JuTF5EW5bThOrXZ3Z9gojnNzt57DDKDk9zPKaXAFshFYd6Q0DynkDN4sfhi1rZjSQUfSSSNIAhvxTa1h8CemKSlxVgwBsWO/W8RPpizy1M1CQ4AjVveOX5HFskZKnPohYNcR6jZz66ZBB6frH8+eJppJGtZmNzAVRufXp4YC+QmSttKgAcgfDxkjHHWVRBTZgYXVB2jcR8fLGbTH9pa5fuGKhR6TClcEd07d4GJEX5Wwjnct3AG96BcbhuV/CfkcP5SjphYjSNvLf5nfEMw6tHW9vANf0nAjLTKlwdOKlG2M5HLoq+YifAbDy/TEc1XEtH3SR+uEPtLLVAg3PpAvbC39TUFBuxMHkTEzbxtjlibepsDzbaUiOfqEAhqgAYH3ASwEe5f3ZI6nDtQyitqDNFiNrDYA7eOKinXDiNQVkG5neZJHXoZwzmcyFdO9qIEqN1JvLEzbyxqlDhEVLa2PUwSQrMSUkC34r+N+UcrYuciNKRaecHn8MV/C67Qz1ILCACOc/pP1w7SzCJ3dSgjfvRfyPw9MYsjbemvoa8aSWr+SrajqAfX/T1gAbCRAuZsCR4Yrc1wuoVLsStSnsSzHf8AykgATYYUza1KZYBjpqnbYHvTpaDy3PjPTD2TzaEJTTUrFpIaSYHn1xv0Sxq4v/gupS2ZyDdiNOwnztHjg2VSVAFwTc/r64YzYlYESevL4c8ByVMQAGBYWjkN+XrH++I6rjYFjqQLNUF7UvplGW7RMROxHVTB8x0wSvUMG4vMf6th8Ik/rhejmRr0F2kkHSBKNHwuIi8jDeaQhlCqArDe3wv5fthns0n6HNWm0CyhYhmkQqqLjyBjyP0jDIycAy0E2B6TzPUk8/LClBzpgEdPmTPTaT64INUhQZ03gbT47YWSdgjXoM5XLEMy64UnUY3vzgiPe5i+IVnI000kxuTvG5Pny9RhWrmtLHtASqt74veO8DGy7CPDww2STJWw3v0Jj948sLKLTt/jH2qkERNVo7x6/l9MKV6QkmL7X/TDdRGKnQJJ5WkKOSg7m5xX19TEIqxI/kDe21+mBjVi5NugrSWVMC4Yj08Ol8OUqhYBR3ht4DkIwOhmAsqfu/U/XeMNZWQFYg3O0jnJ5nbbFsjJRW9B2AI2ux7o8jvGE69JwCfhyO8lm5+QxGtlyKqsQYBtJJ0xMBvACTh9CagLEkoD3Rz+MXxLyU0PWu11K8VWYWmYE8hO3zPLfB/shXU2oPWIhV3IkdJ5b32wxRKNUMLBgW/CCJIEc/EfuRZ3IEXUP1JWJj8I5R4YOtXXByxur5EMyxADPUFRxB0AiBBuTp5RiL6i/ahtUKLGBECJKm0QZnDb9hTUmi69oZ7pvqMXVhuPS2KXK0jWqHWygq25HxFriPljTjppvhL4fYnK1t9/uW1WkaigK6qp70k3Mzy3In8+mFBWCt2bqaiARLLDLHMQJA88PcSyilQFEtEa+Ujkeg5DFOOIFKgBOkoDLKZm+28HAxLUtgT8LLE5nsmpqhkbyTYSfvYWzGZEOqSwLAlptvyxN+MK7S9MEQLCx85g3vj2RpHS0rJNhGwExf1+mGS0q5LcjKWp1FkKVViVmYWIMWXxHQzOLTLPppgwNTliJ84B8drDqcCR9bMBEKLeuwEbeQv5YlxXJ91L2HcEbSPetiUpKTSew0U4pyuxh6DGmp1EN7x6HnfC2bzTVaiguAqGRpBgtYAGDqiJv0JxyrxXulQL2UA2M+M+WK+nxJKdNiVBdz3FjaJ7zE3nw+WOx4pctb9PctrT4fz9i2yZ1MQGHVr/AAHgMOUaGlTVhDpDESbxvfqSb9L2xV8FrUuyLkN2hgPN5J38h9PHFoabvTAVSqmFDG82kgbWtc4lli1JroPGqvqQp5kEqGBBKmT+c+I/LBYUSaYUhZmCLEkapnY+HhjiZBlmYBqArcTA/MQdsVv2WmoqGkJIAT+4sN4PSLR4eWJpRk9n/QyckvEhSnXM92nTdLExczF5kyG9IxOjW7Q621Ugp0tpt7xt8DuDj2UzKUKcohV2N2baRsPDfywzk8xKRWOrUCWMSZJ7u3gbeWNUny0vh8fj6kedrD5ZtdM6SzHVK3gnT05xafQ47S4g5mRSFyO8N/EXuOU+Bwh/zU6+xy4Cj3dZEkGD0ty/kYEOH2AZ9cCAZMR0FuuFWJfu9vUbW6Wkhlc2wUBk1iSLj5DxH64C7/1mBlZUKCd7+XXFnn8uyghZ7xljzJM2nl54T7pW6kkSBJ90zPpvi6kn4l1G0tbMXfOllKyQZje8Wj5HDHCqRLM77sIA8Ba48TbEMzkGVRMLI5bmNgJubYcy9AQZIBLAD/TDH/vOBOUdPh6hjF3uQyq6mEuqtTjuaeRG45bR8cTzHEF1xHUbwABuBGFadXTVqStwAJ9LX5zGAZHKCqG943B70AqYvccthGO0LzS4pf5Ot8IaNXToK3FxAvvz6zbHauZLPBimhBM+6w2vPQ9MGp5dKbmruY0gTbkIQef1+M84+tZIa0HunVffYTInE9StUvcOlpCVOkKYIy7M5aCQR3SOZ7wA+BxaZOuygR3gYGjQbeJO1jzB+eKuvVbs5qVCrAyVgjlOkehuRho+0lM0mABBAFwOu8Xjrg5IykuL/Pl/AYNJ80WNfOjtKMIxEwzjaSCNUD4+nxDUzggCdRE9+NwSY+H85YTy3ECxOmy6Tcm1gIEeZ+uAUqR968i24NybbDpJttiaxJc9P9nSm3x+cE8qlyOZufW9+n825uZ6qeygcroR1EfpyxHNUtNE1CIAgmDfwHjfFX/zAuq/dSeViQOU/wA3w8YvI9S6MjLwKn1JUtWkh2jUZMnfy+vxxatmQAqD8IAWesW89p88UxkadDQ2o6QVNuQkneR0xZZGmtRgHBSpcjSIGoG4Jnwkfnh8sU92Jjb4XJaVl0ajsWMTHK0fEx8MLZavVVZGmoWklSY5/db42iPHAsvrZ2RnGljGkke6NrL4R9fPmakPpFQvp3cbieQgWPUkTjMsf7XTNNvzIT4gWLlnpLq7oCggtIubjnHLyxJlp0KSlNRqOSAWEG8SY5ft5YFmVCwaZqlmBAB+PK5xLs+73pdl7yg7gxsWFjf4Y01svT0Ivr6jKZym1JkYMAqQCL96fetFiNx8JxnKtECBczz8J6emLA1EJIrOwDAFSvXmYiIP6YFRogaypJQkKhIAJ6hfp5+RxfHHRfP2JSTktw+Vzaos6feNmO4ABm3Mm3wwzlMzC8hKgfEtiszCGQGjkIF/jyGHhQWVUsdP9tyeQj6xhJxVbkkmiWVWHkG4+QED6/TFg+Z1kknUFBgQNz3eXkcVlPUgYgEltjviYbTS0kMDvIF5At4ec+mJyjqdjQlSo5xGgz02qrcEgEmw6QBvINowPhKq1QhAVIB7pYanHMBiJUkDf6Y5keKP2qdpLLTuFUWkbGAOR54UqIgqVO37VWZg8LpgB+8N7zcYrGMknB+3/OpSNcoY4DQp941da6GI0zczNjPQYus77RF6ihTopiQuqJiIM7iTPpbzxRZLS1RRS1EBu8WHIDnHnGIcSUPVlG0gUw3kdo8CTf1x0sankuXp9AXKqTr7mmXii1G0gsadOVZ58D6+IxTJQqo7MosJCkiww1wimgouJ96xPMxckk4Hls6zVdCVm27se7bcQw2i09RjPFaXJRW3xHfi0tg8tTJQVWHaqzHUSIACm1uh8cOZ3N6Cpo6TTYat79I9LYcyGeF0VgCZ7rWPhvbe/rim4hW7MyaRUg2ZSI5SNjjo3OdNfny/oMto+E5/zWqU0CkrCTaCSSJ70T4nABw51trAG4Goix8MN5TiVcoYKojAhWKgEmOURPnGLBK+X0gVkLOoCkg2tbkfrfFHJw2UfpuBRUuX9dhque63+n5m+KDKDb/I/XHsexHB5Wa8nmRaZq9cTyDYW4ddTP4j/wCWPY9gLyL2+4z8358BCp/7L+n/AJ4e4eIp25lvkpjHcexfJ5H8/sQj5l8hTPn+rU8NMf8A4qh+uHPZ8d6OWlbf6Vx7HsLk/R9kUj5/dgeOsRWpQeR+ZWcUVdQGsIsfzx7Hsaey+SP56kM/mZdcP90f4D/zXBV95fT6HHcexml5mPHhAva1zpUTaB+WK3hYkJN+8Pzx3HsWw/oInm/ULR3Jy8kkkPAJ5W5Ydy3vJ/j+mPY9jNL+x15/oDUQ6RaWefG/Prir4lVOk3OzHfn1x7HsVx+cGTyhKR/90+f0GAUzv/8AEuPY9ii6kyszNQ9pubwDfFnUNqX/AMM+p3PnjuPY0y4j+dALhiOQu6T/AC2L+iJqLP4h9cdx7GfPyIiFYxEWgGPicD4o5DAAx3J+uOY9iEPMvcK4fsHyA71P/NsJcfWa7TfuE39cex7DQ/W9vuUX6fv9gHAHIpiCRZ//ANP1PxOFTao0fhQ+vXHMexqXnl+dRZ+UsNR7KmORmR133wvwn3Sed7+SmMex7E15ZfnqTfKLDMWCEb6Rfn7oxb1TNRAbgrz8sex7GTJwvctDr7AaSyXJuVVdPhZtumM7x9YzFSOo+gx7HsaOy+f2/oafl9z/2Q=="/>
          <p:cNvSpPr>
            <a:spLocks noChangeAspect="1" noChangeArrowheads="1"/>
          </p:cNvSpPr>
          <p:nvPr/>
        </p:nvSpPr>
        <p:spPr bwMode="auto">
          <a:xfrm>
            <a:off x="63500" y="-817563"/>
            <a:ext cx="2705100" cy="16954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90" name="AutoShape 14" descr="data:image/jpeg;base64,/9j/4AAQSkZJRgABAQAAAQABAAD/2wCEAAkGBhQSERUUEhMWFRUUGBsXGBgYGB0eHRwcGhoaHBgaGBgYHCYeHB4jGhseHy8gIycpLCwsHB4xNTAqNSYrLCkBCQoKDgwOGg8PGiwkHyQsLCwtLCwsNCwsLCwsLyksLCwsLCwsLC8sLCwsLCosLCwtLCwsLCwsKSwsLCwsLCwpLP/AABEIALIBHAMBIgACEQEDEQH/xAAcAAACAwEBAQEAAAAAAAAAAAADBAIFBgEABwj/xABCEAACAQIEAwUFBwMCBQMFAAABAhEDIQAEEjEFQVETImFxgQYykaGxFEJSwdHh8CNicoLxBxWSorIWM3MkQ5PC0v/EABoBAAMBAQEBAAAAAAAAAAAAAAECAwQABQb/xAAxEQACAgEDAQYFBAMAAwAAAAAAAQIRAxIhMUEEEyIyUYFhcZHB8DNCsdGh4fEFFCP/2gAMAwEAAhEDEQA/APoNSnhZ6WLiplfLAzlPLGNZEkU02Uxp4iKWLn7JjgyeOeUGgq1p2xJUxaDJ4l9lxNzDpK1aXhglOl1w/wBiMd0jCuR1AVeBYYnqO3zwTWMcNUYATgU4bygPPCjZnE1zsYDTZyY9Vc8sK1mxA5sHbEDUGJtUNyMIbeOGEqWwh2gGJNX6YUYLVSSWwShhU18To1cGhbHhggOEhmJwYVcAPIZjhejTUE23x169sDpNJwQEMxlyplTY/LCzZo8xtiwzFW2KmopOKw35Jy2I1MzgAczImcFNHHAnljQmkTYNp5ziBp+eDRjwwykLQDsPDBaWWn/fDmUyhc7QOuDpw5lYG29v3wHkCoksplCBEGJw32kRGOClqPe5bR9cTehPPGeUrKxR0VceetiaUowvmDywEMwwrDrGFayidgcLrUvgpfFo7CcnqlcYC2cGIVXnbAChOM3eRL6GFbO9BgRzp6Yjo3ttiGnHd5EGlhPtbYgcy2IA46Bju9R2hnjUY88VOe46mXYjMVQuoylrx6dCD8sXaJjGf8VOFTRSuu9Ngrf4sf8A+iPicUxtTmo8E5rTFss8r7Y5RzAzCg/3Svr3gMXNOopggyDsRcddxbHw/KogVmIM7Bb6bggmQZUgwRYgxcddV7FB6ebSmzEqUJZSQBOkkaYYhu7BBF7m1pxqz9nljg5Rd1+fmxHHkUpJNH0wpgwo2x0oJgLHQ/P+TiVVmUfz588eMu3RfOxt7l9BY0oxwA4y/F/avO0qgUZRCjEAVAxZSD4gCD4GMajLVWIBdbxcDrz+eNWtNJ+pKiAci2Jo+C1qMAGDPPAVpE7DA2DuE1Tg1MjCd8S2sRg2jiwBHLE0acV/aHBTXx2wBljvgSNBwFXHjjwwbidTHHYRvvhQpfEg+Jdp5Y5SoDVnBT8Jx1cpJ2xJM1YEAfw4mman0thlMGkYpZFYEgYjVyaiIGOLmse7ScDUw0hkVQBGBPXvgDsccGAEbpVcGFSTivDWxNKkYFhosgcLV1vIGB0q+GRWGCmLQkMtgy0MHapjwOG1BAGgOmBNTAxJqxvhJ8wZOI7FNw9cWkb4VqLFiMG7XC/EM3ppO3MKYjedhHrjqOsBlxIneZPpNvlGCaYO2Mf7Of8AEZczmEpGi1Kk6AU2Yydf4Giw1LEeIIvIxuWiIPpgSi1ycpXwLThLjfDu3y9SmfvqR68j6GD6YsIB/LHDt8PngKTi7QWrR8Fy1YqWDbzcdD+lsXPCM9DKyNpUOpI5TOkR4jUficF9ueDilnHjuh4qA9NfTwLAiOoPhih+zOgLUoLfeXkT1XoY+uPbz5bwa49Tz8aUclS4R9+yVUVaSOs3UH+fQ4cpNNib4zXshxY1KAJXRpY25jUZII8GkYe4hlnqE6W0kSVPLwBH++PjrqVHsaWwmeyZUlkt1HX0x2nnRp934GPlhPL1nMpWULIizTJ5kWsPU4I+RZUUUTrg31m8X3gXi3jGMrb1N4Zb9V/RW9kpr3CnMGo1xCiLAmTe18MpXjlhKiTuREi8cv2w4yQDtj0+x5NWO3z1M+aNS24JBhMkDHnqg+eB0NvU/Ix+WOoQZI5n6W/LGzURo6jCfLHXqgyIwNbkkeXw/fHKBuT1bT8B+oOBqDR0C+38/hwwmUJHTEFqgOesAR1Jv9Bh2ngIAp9nPTE2y2m7bC58ueJUK/d7xuCQfOeXxEeYxHiE9jUncqRH0GGQCdDKDs16wD8r4WoLJMdT9cWDGLYQyD+9fa3/AHNhrOGxRA3xDLe75lv/ACOA5qsQPiR6An8sdy4hQB0GDqBQatWGkjxA+JGIsb4WWtq0f3kt6QWE9OWCtUGuOYE/GR+Rx1nE5x7ROOBsGRhGAEgExOYxIgFh/ifquIZhY033YD6/lf0ODudZJWOCoxPPAj3RJj9fAYNRpQoB35+fP54XcOwuySB1hZHmcZzjPtHQy7lahI2lhBANoETM87A4vXzJk84Jt/oJH0OPnHt7m6L1dKrFSmZqMoJlRvrGwPQmeUc56brgriim9zUD2moMAwciOeloAPUxEYouKe2lNqyUKTSS0hgJB038gQ0yD0E84wGe420BQwUEXGkEX3sdvG+EuMNUoIvZsVNQS0C5BvffleB+uEgpy2fXgtPHCK1K9uS+zlJEqVmVx2OpnRiYkTYKIkkMHgCDCg4+kcG452gRKgIq9lqYGDew3HjJvGPhWZ46alHQ4UntC/ac9OkAUxyCCJC4tf8Ah1xkjiAZ3YU9DBiZNtSm+5ABAxpn2eSWuzDHNF+BI+5tVOmegY/kPrj2YzWltrSR491S0ev83xVvxVVKq0jWoC23OoFhH+Jnx+sX40lQFVkMQxXULHUSqGx/EsfDGbfkrsVP/E7KLoo1SpISUeBPdJXSYBkjXaBycxeMYvgtEvLU2KaTqSYbSVvLyIK9J8eePo3GM1TzWXqKYGumVIJjS92A85SQOYi98Yn/ANKpT/8Ad7Ro1atCjl+EHeduW2NuPLj7rTke/Tr/AI4M8sTc7StGy9js4CTTcDtCNRgaQRbUQATadJ9TjRSRcctx0/bHzz2cRaWZLotQaXamq6bFSpMknxB3IuuLWv7fA9qyIR2RKlWszkFA4UAyIDXJGPG7Vgc8n/yX2NuPIox8W3wNhmYYKcQopePp8sfPxx+u+XTMDNaVKhzT7MAi9TUvMkjszsb/ADxdUuPvQZFL6zVJgxG2u/OR3TeRvjLLsE3LU1v8Ph9CizxqrNk9AkE7GOfPzwDN5rTSk7/pJ/LFL/6iZa3ZuR3gxRheSuiQQLLdwAZPOYwvX46HDU/v0qhV4Np0JYGBI/qbxyONnZ8coNvTsRm09rNQyBUJj3Fn/pH7YBlqUKg6IJ84H74zGa9uBregyglx3WUmO8O8N/uk6TflsMO8T4+3eNJwkCSdOtt2ACJEMCRvzkbTI1OLZPUi0o1lGlSe87ORY8mJudhbA1rhYJvLVCANydZCgDyJ/PbGJ4RxiqXLVmKdjdQLdoY1EFZJQRIk/lizp8aEK0OQC3uAiJDOZg/iInrEbTKuA1msyamWLRqkAxyspgfHfnjtTi9JKq0mqBXYSFNp9dp8JnFRwnizKlLtAJrGDHJwgtG8EiI5YrhmKVSv2lRSoZoqXB1RpCIoNxbSxUH054Ci7AzQ0s2vaF2shBdPHSIZ4A3jbwvzx3NcUSqlREbvoyo6ndSSsWPIzY7GD0OMZQ4lWarWAUhKlNqiq09x2GgAAWnS+pgBv44Lw/MaK7uagqtUFLXpUAF0ePxEA3gjlN9sUaS6ipye9G+Ld4noPr/Bis4fVtWnk7Afz1xluN+0DvPZMRVJLimfdNIyhuBEwhMjYEdMMLxV6VHT7zHWXM3JAVe6YksWB2+eF0tdQp87Gmz7RYEEqlQkdO5F+m+H9kJ6KT8sYLMcRY1FZU0ItTMGQZ1K6t7wJkXjfw22xb5r2i7yBn0KXCusXg0tQWdx3pk9BFsMo3wwSbjyjQUyC9MDYU5+S/kcERf6pH9g+pxk6HtISqMXAYq6AxY6YC72iwk+e2LLK8eDPVYgLUSlqNMkXhSQQQTaQZO4ggjbB0g1GhakMCZLgeZ+H+4wtwXiJrAzp7umCuxDLPU7GRM4Sre0tPUWW4p03drj3QU2AmT4W2wKb2O1It8uvec+IH/aD+eBU8xrrKRBUI2nxMpLD6D/AFdcKZzPBaVU3BaoyCLnkpb0AJ9Mc4fxSmzLAKaaAqBWidLMAm1gTEQb4KTC2iySTVY8lEDwJAJ+g+OGlc4S4YSVOq51t9cO4XcOxj/+fKLADnudoWACBtPI4rs9xLWw1opQ/eKMSu9v7pDco2GJs6rc6yLgmYjeWAHuk2+GAnMp4Bhtf7o1HnbY3MnblOH0MOpGX4lwSjVqrFPs9A0tpkCZ97STvpBPmw6YyfGz/wDVKKMAq406m5ja5N8aTO8VChoA3JgeJ6jkBAxic5l3q1AQ2m5JbaIvIPW1sJ2aUpzbk9lweh2nFHFi25NtxL2JGZTtez0uF1OEUQTffTABMdJuOmK/2H4Kn2ipplStMCHaB/UZRHU87HfGr/4be0Rr66Dd5woc1OoGldoA6bWucZz2gz32fPVnUQO0KtHIMZDHkRq3BEQTjoZcjm8UiGPFGWKUoJWqfH1/Pga8UxCvYwEtJkkhY8gACfTEKFJVae5pcydJmJqLueTSxjnY4Q4PxM5qm3Yhy9NqaVEggDWwVoKyCBfyAnzb4hkqoCGGKEOxXT7opsFF+W/WD4b4q4Lgx65cksvmoqOgA0OQpfUPfJOgjXeNJAna/hgXDaTo8FSdfdJuT31gRFjcxy3OA8OUsj6ypARHBK3BbUpF/e2B8ALRIxcj2dMUG7y1KlTSzLJCwhAZhaR2gBufhNhFJJ2GdtqthbNZZUpmnSuebVGAOpSQSdW12uLn54hw7hQqagv9MipDF4YhQpJ0WBknrNxHjh9+GZkV+zV6dSoo1FmXSHUCjpEw07lbzIHgMAo5Our1VSlTJdwgRWYQVLj+mSCQBp1SYAAHK2BceKG7ua3Ul9f7KXjVFKQWkINMKO8VAMA1JMLI3fSR4Dbkrwwu2bQ6YCr2Y7pOowyGoTJAOlpZjBMCzEYPxOlmKjUqdEQ5d0dQAQQoBY2WdN2NhsRik9oBm8uSHcw3IF4EmyldIiJtbmN5xZVx6mdxnzvsbg5dauuoSoZ6R/pgHVJpjXL8oi8eI2bC2VpdkyNUo9l2hLkTJIGn5DYG0/AYrfZ3MxQpsapL3lREoF1IBM+93oNuQBmIxZZ3OKSVqMSxUKoYHUJgbxDf5CwxLu+hTvfTc6OGdm6uUp6VdESCNZEBi3haR0232DGYbUFdZIP+pu7Hdqx3oJ2gwbztdE5llKMaTOO00qaYklhYAp94nTAKydxab94UXzbU6FFdAmajgQQLFiStwZUKLje2+OUaRzk5PdnMxTHZy7FR3dKiASVjew6bfxQZviy0lpUWUoNCVWdWuEGpnIETe8gxIsDcYd9qMn9kekXltcCZLlgJmA5JkAgkbGAdxgWXzC1cxTCsqKcuHLjfTBZZsSpU2ImASLGDg6YpbIXvJN7sczWcC0tKoCahbswfehWYy3hET5DCXDM6vu94dkWYSp7wiTuJMETtNpveH63B9IBb+rUM9yPujmu51bW2NhGxwpkKKt2ishpuXBXuEOW5KA11PMEC885wi3+RVvbbks6XZUQzhWqdppMNfuKO+irBJEgi3Inrfr5RFXswsaaoNR/vDYkOD7p5k84HXA14X/QFUhgKjNSjkFWVERzsx9RvGDe03B2ohK3aGO1poSJB0u4VtV4IMmx2JG0mabEd2DNFKyqqsyAErUCAH+lI90b8iLCe8emOqEKEAkIzsqgbgFZX069fQYFwmjVroukSCqM4U6by5BVjcQZ2I5YC9Woa1bL1CCaakSQNR10iwJKwDs1x0xySRzlJoNmeCU0WsvauzgwgLkkq0w3T3Tf+4eWFMvwSrRpHs6pq9kVXv8ixI70XAEaQJgSp8neII6IatWmG7OARBlbgdx+Yn7p8b8sVf/qDQ1VUVqtUzKAd0NradcTbTH69WUFJVSF7xxd20Wecyr0kZHfSwAdmESobVMapAJMCLm45iMZ/hnGsrTzlVe0Z9VKpTZnkLNl0EsCQbG5ESbm5OFW4RUzLscxVFNgpKqzAAWJUs7W022BLGN+WKzOVxVBSqvZZoEr3hZ2HJz91+je63ON8VWKHr86Elmm+nys+qezVTsKIY6P6zCCpsQDpEAC3mbfAYq89laSvLOBAKyWgkFy3cQG4IItfpcb5f2Wz/dWg8hlLEjdSIkR0g6p6gr0xtOK5nTSSYapfTYGCxiDqF5kW5HEXCMdiqnN7vn4/QT4hm+1p1CGZEqAqp0kXqMGb3ogwCIMW6WwDKKzVKjh+0d1WmGBtCsL6jzOkXiJQnniw4PQ1ZWGjs3eabEEBjEEQYIBkrt1jHMznxJqU17NKP9PRFxMzI2PMg85wqi72HclW639QvE+JCnoRiSqdqzEEqC0BEDAXIJYtbaAYMYXyfHc2KaLMsiKrk3OoATcjy5md+eGcxwsVK6lKwRdAaoLEk7kRyYz4WbC71ixJECSfui/jawkXgY6uhyrkuF9nFGnUxMM4I6qZIHhFvhir4xwVEytQg3HaVA0b9x4UzyGrfqBi2fjaNIDAETI5xpO3qMZP2w4mTlqaLfW7T0hYMfMfDE5TSLYVrkkjBZDhdTM1CqAkCSTyA88S9p+EpSphUYFlhnaRAvpFjvLEDyxcZj2gSlSCUaSmRZmEx5DbGXz1UNQqK8DWQ2uJMqCBC9LnE8Tbkn0PR7RGcoSL72CziZelmM3UdFOk00QMJMaWJC79LYyuS4o+Ydi5A7RyASCSSY7nz54abJL9mcgizsQbqJNNR96IEnn0wTKcGNGnTLVaKxDHvyZ32AONMlCLlNvd/wCDzcU8kaUNkuS+4PxitlKWqkSVB01EfY1EVdUHcEjTfy3i9xmvbPIa1zFTMHW6iaSpqZQUIam8CI1XO0g9MZSs7ulV0nsK1eoQxNgBA1KDfcgm3IDFVR4VTqUjrAWotWC07JHeEc4Nx69RhcdLeY/aEqTSNkvtJSzlSmMu9SmTK8lvB06lJIKyAsERj6OeL662WVLpoqVHMfhUhQItuT6Y/P8AwLLtRzCkghFqLL81ImQCOoNx5dMfauF8dpIKa01tDAAzYRsdV/vc/HDZdGPrsZdd8lnwjOTVrVDslJVE2gs7Npn/AKfiMA4HUbTmsy24qto/07x/kYxS+y/EtKV0faS/Mzzgar2II3x7gvH1KZkPKIJcA8hMRMxO1us4yOe+3xKwypwp8uv8CFfiDZeKzswUHQQh0swnVdgdUG20bLfEcxxNHydJhqlnqa1ElrBIJCzbfvG3XB+Ee0tHPAZeqgJy4A0vs3IwVuCSL+nSx2yVN20qEWnqAeAItsq2gKDAJ5nawOqkLhSaKZcyzL+uCu9jqD1aykoFpFlGnwadOqOZ0k+UY1vtbwtnXtUj+iCjrF2l6Tgr5BflGKvhWYNHOqjEENdSGBkyoUEb7fTzw43HL1qTkh6vuCPvAnbraPhh5ZGZotO6LalwpHTK03YrDJXSPxodbCOh1HAeBZAZX7VUFyXhYnYRC38TE+GKP2i9o/s+ayTEwoUKRzuvLrO2Gamfb7Ax6FnY3mzFmknnAnb5YR5JJOv+nWtVPoG9vciMwcuZAUXYz3oZl9zqeXr54reL+z1Nwv2fuVUVQyKQJQDTeTJPdUSSJjEX4i2ZoUa1D+oVRkOmCQ1rkEGD0tedxzouAcQKs9SiwNVgUY2MS0m02n6r4YdTb2FdJ36mr4S1XKTWr0BoFMIDTIlQDMlGa52FjNhjKZri5ZmrLV7Mgkt+IMyt92NYgwsjYE9JGh4JxhWoPmsxUBRDBQstjy1DkSdliTigr5mjmM2lOq1MVO0DgI06g8Pp1D3rRaf36MnpumjrVouMpxOupyGSdZIqGpVb8KKxNNSdi3UeEeONi3ElOaejpDDQDBv31Mixta3qB0xh8hxIPxKopIHZNJJ3JFiFHMDUCcP5zjS0eI7zUcBtN/dNt/Aj5YSclGmdGTe7L72UpLSpVwxMUmKk8wqliJgdDNsJcdVHShmVQBqjIrOCSHDJUQCNws1CZgcvRZ6xOT4gATJ1SZg+7Jvysd8Vns3xTt+HJRJDVKZABBMXaVnUdxN/LBU3Wo5tcG04lw5639PtyCwtplQhkX0TLGJiT8MLezOR7KrXDQCpIWTupd2RieuiPhgfEOLgcQpg1NKlYgMRM6oNv7hGF6udRmzbEahSpHSTzN7mPl4ThozTOZU+22TFVi1PSRVNEx+AqlbWWEQY1A85PSMad+DUKFEPD/06J0ku8lQpJE6vO3jtimXjOrIqgu76gx9Lk+JBw7xuua+Xy1EMA1al8+5b1hhgPLfhXoPirWnJ1xfyPnnCqYSt2hJB10lA5EdmGqEz0BQDzbG3fiatnaIqJ3aNNHMCTJDQY5gyDN94sRjE8W4LmGqPSqgLl6JpsRyZqgRTqMg1G7phAQoCXPInbL62dajVZQaaTablaaqFV2WNGpb91b6jti6hw2+i/gOXKvFpXV+9uzd1fZ+lTy/aO4KU6ZZgRIYAMTEwRMwB9Dir+11ab5WnmNLmqtNp2PeNkYT3umrne3W/yNVK3D6K1DIZVRrwbWIPQkDbHPaDL0lzNGs6SQ1JEN4B1chtzmeWkYXUokn4lYvxDh1bvs2n3feUgRpBN1Md2BEGTcXBviu4G3a0VdCVBAMKTEkAkCehMemNFxOsKozNMSIQrYbkqeZsd487Yo+DUdFJVYjUNwOR5r5jb0xyla2DJUYl84ZHeNhG/WZwtxSsXolVbvJNRQNrDvX8vHeMcy+VJ8Abz4YJUKKhEk6iBAF28BbaRJPQY8pNKWwP/HxnLJreyRQUOHvUovWZhTRTC6p7zH7oA9fhipzRZkEdbwNsa/PMXhWbSi2A29ABt5nUTj2XGmyAALyH641LtGnejf2jt8PJF2ZvO1tGVAYQHZTB6A7fBRfxxW1eLNVOmmGZjyUH8sWvtDwyo6P3i+mHBJkkCZGw2BPwxYexZVcqhAElm1WuSDzPgsQPHGp5IQxd5Vu/5Mq7RKKenhivFM0VoUaKqVOmCvPUTDbeIxecM4aKdLSwVmgFpEyQLfkMIZHLK2ZZm3pT6EsQPhf4YuFe5n0HXxx52eeygvmw9rz7pfBAMjR0IFsDzgC5MEk+M9cceg6q0HvGCPG9wfSficSdBa9xv+2OK0gamN+Q/XEdTuzzJzbe53L1WpFjqMkX8rwB6SMN5DNhHLQjW0lXWVIJG6mxuJwoM7TUdmwsR187/PHOHKuk/e7xAnmJgEnBbdauDoTppJnfsSliygKGkygAPM7jxm/7R2plKg0lahB06TLNcREaQYPmZiBhiq0ssWG30/nxx56vjHS3wwvez23K95SoU4ekV0Z9pkglpgSLxYm/OIAwf2lp9vmFIckIxddNoJvY+JEz44i+WMkg+9Y8+XX5YmVUyWm3Qx0/TD9807TJuTrcL7YDthlzIL0xfc8hvovuDJ3wz7I1OypVqNQxTqgkCRaQQ1z1328MIVqpJhRpuJMz5AfXHtRAOoA7eUc/ng99PSkHvKnqFOD06mVf+izOEBIUWVmNhqY7zY4O3DyK1Ssh0tWYlgLKJ3Mc7zH8l3LkwL73xPsyxiQPPCS7VO/5GV0VWe4aXIYhQ3dvpnwDvstgZ5897YrODezxSrVaEIBCgsogyGBZVJI+f6Y1NJPxQRAEbz4XthTO0AJCEz4LPOYgQAN5OKY+1y0uHr1Fk6Wo7wHhq0Ky1kYnSSDsZ/ESTf8AnxY4zFauaqsQ0KA0baCSsDzP8k4llKLKg1aR0085MyMAqMpaxgjb0/fEO/m29xm6gkWvDH7OjmgXJNYs7TvPZhdh5C2KjgrmgxIEJK26wSx57kmOlvhF8wphb7XMc+pwanTiVm4g3HT98M80q8QuvU1XQsvaCmWzNCuu6oLbC2ux/wCqMWfDs5OXzUAa2UzMgXF+UjnHpihqZiCAST8/hhjKZwohuO8L25fz64H/ALE3LUWjJJsRTMEZHsaYYMVaJsZZY58/HF7R4opfJIbRSeH2EoQPSROM3l8zLkLyDWPLyjqet8PMgZKcqoqKCJA/GVJ38Fj1xddpcH4iUJqXBLiftCgWXJ7Rqoq2HIGooBtsEex8D1GF8r7S9rqQr2avpYksoOtQezg396dJnaBaTiGYp0+0QuVDE94mzaCTqVSefQbWxU+0vDBl2VqFRtBYBNUFw/3RIABHOdNtPOZxvjmUqS2vg0R06W30NbwVWEI511FOqoVssgiFUxBJkXN4npi/zXG0rZulTLCUsVBJ7xBME8yAvpjLey3EG+wQvdrUqpVyZOppmb7yr89r4FwtRl6dUhJqmoKpqM19Skn3Qp3LGRMmTeIGEyOMpaJOgKXVGszueinmWGpdDimCBNwEuB0lvHbFJSzhudyxLMQdyfLDmRzn2qlL1W7xBIZQofSAVgR3SQoMbWG84xmezz0W0FC1p1IGg+PdtiGbs8sj8EqHc9O4RyqLqcwAD4x5Drz/ANxiGXpyoqmZYHQCbIhuQPE7s3MnpgmYyRZiZteFvdh7sjYx1xzLFly4YaQy92KgJUwSALcyIxmT8NJ7tg8uKl7gkYuksRG1jMweYHwA9bYQ1IBOuCfHqPlOGqdQtK0pYBYlthay36CBHQYHwvgiJNSswY3sPj/PLFVpjd+yXJmWLXVlfmeLog7ilmYQSTa/L8zHj54U4XxL7NSYBC41gDlJg6z8R9MXK8HBYMUA1GYJ92OgFpgAR4npewTh9NVkwTfSPz/fFXmxRjppu+SiVLSjMpxbRqZVlqx1NJiCDMDrY4szxR2o6yum3qSdrdTyGHP+VoxHdAg774K2XXWJFk2P7bSPl5mMJPLjl+3clkuTcipymUq1BqIIEwJ6cyfp88WiUVJ06oKiem3L44saRVhIOxj4HAa9EB5gT4AD49cZpZ3N+gncKKtFTxGiAmuC0HZufmB44FkjpChNRk94kwFMd49dj/viWZy1RnADWuT4H+RgGTPdYq25uvj4Y1LycmST8V0XNNybjbYeUbnpgf2m8wd488DGaBW+xPxOJ0aoKnw/m+M2n4D62+GSyeZ70dZn8sdqZqCxi3T+eXzxHsrg7eWIpJeeXyx1K7DqaSXxGMnRYKNRBO58sFrVQNzygzy1TBPQftidLrhfOpIJG5949I5xO+JJ6pbln4Y7AKuYNNTBDEG97iwN+tz88OZcMXRogBRM7+O3M4qUalamAStgzSFmbAkHvHzFtrbYt3kAxcxYDp18/DFcsa2Eg+rCjLmNRNx12whmsvL/ANYdwwNQJgHbSR/dMSeeGKtR4CgGCL+fQ4DpGpRVPbsxgU0ayiDdknvHlePDCY01v+fnzHk4y2SLA0lp01QFm0i1/CBfAMtlEdSSsHzPwF8Cy1RtRlQoRAABYA9Iw1l32nnOJO43vuPam7a2D5ShTpr3uhJjnhbJ1tQYs0czsIAn3epj64Bmc4FZl1MpjUW7pULzkG+23XC9QgQSNVMaSxWxK2k2sTF5th44m1b6iSzaaUVwNag7ELPdtOxBi1uQg+tsODLSAsgePpefU4Dk6gVVKjlE9QtlJt0GDVKwDIJAZzEna0T/ADrGJztypFIJVcigzpCVCoIJOlfGJkgxyIHnfFtSrQ2kc4MC8QAB8cVNZSamsy3e3HMjaI/m/TDdTiMVI0gEDc+g+EY1ZIuSSXoYsc1FtvbcfzOUSZaGsZkbcr/E2x5sgjUtKmx5HaYIBuJBE8sV4ru47wn3jCxcCwI68yPMYINaKRPPc+P1OJKM41Ut0aVlSulsNcMyi0EJadQNiNtEQAY5zeY6zywXh2bDlwdjbSfEQZHr13nCtWudIUgkkxeTsJ93nbyF8eyuZY6A4KnYyIvffAlqlcnyP3m69BniWSkh2PdAURtIEATewsBOLTIe5GqdJIvHW3yIxn6OUTulZkl9eqGDAzDnUJLK0RyFrYfh/wD7Z7v5xh52klGe5tjmUqTViNSvpGonbzuWggA+W9tzhTiubLqKVMkM8kqbSAC2ojbePHww4lM1JKrqIJ0g2k9R/OhwtVoVQVDhS9mKlSJGzKpNiBPyB8cNjSTvqjK26a6MXYMqooTSzGagBsP7ZBgTHwEY9lKepRoVZLET0g3M/l1wBKMMygtpklb7C5+W0+eB5UMDMk6QT8SYA8zi7Vp0Ze8dlorg1Gp/h6c55HwmQeZ25nECneJJJtAIi0dOkb7fTCmThaxaffg3PQTcee3rg1YkAgCbb8jN/QRywjjTpei/2NKdq/iFSqLBZFrGb+nS+HKUlCEgnYajA9T8/hhJ8v3bWJXfxMfz4YjR20mYlRbfeY/yb5DfE3FPg6MnF0wqZy6gwBJMCYABsAWmRMtYkXHliVaudRYCbCfDnGBU/eOqkAus+6fd1dSDDKTc9J8cHzCk7ec/p8sdKtQd2uTlVpgLYnw+uF6GXEEhRJnw8Jwwr6N+cDwA9f59MRq5gAkC0C088BWtkBpPdgKwAAF7En8rY7Qo6pOyraPE7/7+OF6lcapNwRYfpg2WzHdAAI1S1/O3nizTSIKtRKudgMFpi3h164mhLCI9AMJVKrXgGNv3wi3VIMkoux8ZiAfj8P2wN8wASpk33+g/b1xzKkWn8M/r9fpgubCLANmKkj4R+f18cTVJ1RXdxuyvz2a7JpRbagC0AksbsdY92FgAT1tiw4dm9TAxEmDJFp+uK/P5GqEphWAtGlmgkm52Een1w9kqTLAMbA77f2hR9TPliuTS4HQ1qZa0syNboRYbfPFJmqiFXSmNdUmJBIKGZuw7ouNheQDywxX7QtZt5E9AR0wrT4ktOoUBLT1NhZibndifoo5YlihW65rj5epWc09n9RvsavvVXk3JNth1gb4lLEjkInxv0GA0szrI1JuTF5EW5bThOrXZ3Z9gojnNzt57DDKDk9zPKaXAFshFYd6Q0DynkDN4sfhi1rZjSQUfSSSNIAhvxTa1h8CemKSlxVgwBsWO/W8RPpizy1M1CQ4AjVveOX5HFskZKnPohYNcR6jZz66ZBB6frH8+eJppJGtZmNzAVRufXp4YC+QmSttKgAcgfDxkjHHWVRBTZgYXVB2jcR8fLGbTH9pa5fuGKhR6TClcEd07d4GJEX5Wwjnct3AG96BcbhuV/CfkcP5SjphYjSNvLf5nfEMw6tHW9vANf0nAjLTKlwdOKlG2M5HLoq+YifAbDy/TEc1XEtH3SR+uEPtLLVAg3PpAvbC39TUFBuxMHkTEzbxtjlibepsDzbaUiOfqEAhqgAYH3ASwEe5f3ZI6nDtQyitqDNFiNrDYA7eOKinXDiNQVkG5neZJHXoZwzmcyFdO9qIEqN1JvLEzbyxqlDhEVLa2PUwSQrMSUkC34r+N+UcrYuciNKRaecHn8MV/C67Qz1ILCACOc/pP1w7SzCJ3dSgjfvRfyPw9MYsjbemvoa8aSWr+SrajqAfX/T1gAbCRAuZsCR4Yrc1wuoVLsStSnsSzHf8AykgATYYUza1KZYBjpqnbYHvTpaDy3PjPTD2TzaEJTTUrFpIaSYHn1xv0Sxq4v/gupS2ZyDdiNOwnztHjg2VSVAFwTc/r64YzYlYESevL4c8ByVMQAGBYWjkN+XrH++I6rjYFjqQLNUF7UvplGW7RMROxHVTB8x0wSvUMG4vMf6th8Ik/rhejmRr0F2kkHSBKNHwuIi8jDeaQhlCqArDe3wv5fthns0n6HNWm0CyhYhmkQqqLjyBjyP0jDIycAy0E2B6TzPUk8/LClBzpgEdPmTPTaT64INUhQZ03gbT47YWSdgjXoM5XLEMy64UnUY3vzgiPe5i+IVnI000kxuTvG5Pny9RhWrmtLHtASqt74veO8DGy7CPDww2STJWw3v0Jj948sLKLTt/jH2qkERNVo7x6/l9MKV6QkmL7X/TDdRGKnQJJ5WkKOSg7m5xX19TEIqxI/kDe21+mBjVi5NugrSWVMC4Yj08Ol8OUqhYBR3ht4DkIwOhmAsqfu/U/XeMNZWQFYg3O0jnJ5nbbFsjJRW9B2AI2ux7o8jvGE69JwCfhyO8lm5+QxGtlyKqsQYBtJJ0xMBvACTh9CagLEkoD3Rz+MXxLyU0PWu11K8VWYWmYE8hO3zPLfB/shXU2oPWIhV3IkdJ5b32wxRKNUMLBgW/CCJIEc/EfuRZ3IEXUP1JWJj8I5R4YOtXXByxur5EMyxADPUFRxB0AiBBuTp5RiL6i/ahtUKLGBECJKm0QZnDb9hTUmi69oZ7pvqMXVhuPS2KXK0jWqHWygq25HxFriPljTjppvhL4fYnK1t9/uW1WkaigK6qp70k3Mzy3In8+mFBWCt2bqaiARLLDLHMQJA88PcSyilQFEtEa+Ujkeg5DFOOIFKgBOkoDLKZm+28HAxLUtgT8LLE5nsmpqhkbyTYSfvYWzGZEOqSwLAlptvyxN+MK7S9MEQLCx85g3vj2RpHS0rJNhGwExf1+mGS0q5LcjKWp1FkKVViVmYWIMWXxHQzOLTLPppgwNTliJ84B8drDqcCR9bMBEKLeuwEbeQv5YlxXJ91L2HcEbSPetiUpKTSew0U4pyuxh6DGmp1EN7x6HnfC2bzTVaiguAqGRpBgtYAGDqiJv0JxyrxXulQL2UA2M+M+WK+nxJKdNiVBdz3FjaJ7zE3nw+WOx4pctb9PctrT4fz9i2yZ1MQGHVr/AAHgMOUaGlTVhDpDESbxvfqSb9L2xV8FrUuyLkN2hgPN5J38h9PHFoabvTAVSqmFDG82kgbWtc4lli1JroPGqvqQp5kEqGBBKmT+c+I/LBYUSaYUhZmCLEkapnY+HhjiZBlmYBqArcTA/MQdsVv2WmoqGkJIAT+4sN4PSLR4eWJpRk9n/QyckvEhSnXM92nTdLExczF5kyG9IxOjW7Q621Ugp0tpt7xt8DuDj2UzKUKcohV2N2baRsPDfywzk8xKRWOrUCWMSZJ7u3gbeWNUny0vh8fj6kedrD5ZtdM6SzHVK3gnT05xafQ47S4g5mRSFyO8N/EXuOU+Bwh/zU6+xy4Cj3dZEkGD0ty/kYEOH2AZ9cCAZMR0FuuFWJfu9vUbW6Wkhlc2wUBk1iSLj5DxH64C7/1mBlZUKCd7+XXFnn8uyghZ7xljzJM2nl54T7pW6kkSBJ90zPpvi6kn4l1G0tbMXfOllKyQZje8Wj5HDHCqRLM77sIA8Ba48TbEMzkGVRMLI5bmNgJubYcy9AQZIBLAD/TDH/vOBOUdPh6hjF3uQyq6mEuqtTjuaeRG45bR8cTzHEF1xHUbwABuBGFadXTVqStwAJ9LX5zGAZHKCqG943B70AqYvccthGO0LzS4pf5Ot8IaNXToK3FxAvvz6zbHauZLPBimhBM+6w2vPQ9MGp5dKbmruY0gTbkIQef1+M84+tZIa0HunVffYTInE9StUvcOlpCVOkKYIy7M5aCQR3SOZ7wA+BxaZOuygR3gYGjQbeJO1jzB+eKuvVbs5qVCrAyVgjlOkehuRho+0lM0mABBAFwOu8Xjrg5IykuL/Pl/AYNJ80WNfOjtKMIxEwzjaSCNUD4+nxDUzggCdRE9+NwSY+H85YTy3ECxOmy6Tcm1gIEeZ+uAUqR968i24NybbDpJttiaxJc9P9nSm3x+cE8qlyOZufW9+n825uZ6qeygcroR1EfpyxHNUtNE1CIAgmDfwHjfFX/zAuq/dSeViQOU/wA3w8YvI9S6MjLwKn1JUtWkh2jUZMnfy+vxxatmQAqD8IAWesW89p88UxkadDQ2o6QVNuQkneR0xZZGmtRgHBSpcjSIGoG4Jnwkfnh8sU92Jjb4XJaVl0ajsWMTHK0fEx8MLZavVVZGmoWklSY5/db42iPHAsvrZ2RnGljGkke6NrL4R9fPmakPpFQvp3cbieQgWPUkTjMsf7XTNNvzIT4gWLlnpLq7oCggtIubjnHLyxJlp0KSlNRqOSAWEG8SY5ft5YFmVCwaZqlmBAB+PK5xLs+73pdl7yg7gxsWFjf4Y01svT0Ivr6jKZym1JkYMAqQCL96fetFiNx8JxnKtECBczz8J6emLA1EJIrOwDAFSvXmYiIP6YFRogaypJQkKhIAJ6hfp5+RxfHHRfP2JSTktw+Vzaos6feNmO4ABm3Mm3wwzlMzC8hKgfEtiszCGQGjkIF/jyGHhQWVUsdP9tyeQj6xhJxVbkkmiWVWHkG4+QED6/TFg+Z1kknUFBgQNz3eXkcVlPUgYgEltjviYbTS0kMDvIF5At4ec+mJyjqdjQlSo5xGgz02qrcEgEmw6QBvINowPhKq1QhAVIB7pYanHMBiJUkDf6Y5keKP2qdpLLTuFUWkbGAOR54UqIgqVO37VWZg8LpgB+8N7zcYrGMknB+3/OpSNcoY4DQp941da6GI0zczNjPQYus77RF6ihTopiQuqJiIM7iTPpbzxRZLS1RRS1EBu8WHIDnHnGIcSUPVlG0gUw3kdo8CTf1x0sankuXp9AXKqTr7mmXii1G0gsadOVZ58D6+IxTJQqo7MosJCkiww1wimgouJ96xPMxckk4Hls6zVdCVm27se7bcQw2i09RjPFaXJRW3xHfi0tg8tTJQVWHaqzHUSIACm1uh8cOZ3N6Cpo6TTYat79I9LYcyGeF0VgCZ7rWPhvbe/rim4hW7MyaRUg2ZSI5SNjjo3OdNfny/oMto+E5/zWqU0CkrCTaCSSJ70T4nABw51trAG4Goix8MN5TiVcoYKojAhWKgEmOURPnGLBK+X0gVkLOoCkg2tbkfrfFHJw2UfpuBRUuX9dhque63+n5m+KDKDb/I/XHsexHB5Wa8nmRaZq9cTyDYW4ddTP4j/wCWPY9gLyL2+4z8358BCp/7L+n/AJ4e4eIp25lvkpjHcexfJ5H8/sQj5l8hTPn+rU8NMf8A4qh+uHPZ8d6OWlbf6Vx7HsLk/R9kUj5/dgeOsRWpQeR+ZWcUVdQGsIsfzx7Hsaey+SP56kM/mZdcP90f4D/zXBV95fT6HHcexml5mPHhAva1zpUTaB+WK3hYkJN+8Pzx3HsWw/oInm/ULR3Jy8kkkPAJ5W5Ydy3vJ/j+mPY9jNL+x15/oDUQ6RaWefG/Prir4lVOk3OzHfn1x7HsVx+cGTyhKR/90+f0GAUzv/8AEuPY9ii6kyszNQ9pubwDfFnUNqX/AMM+p3PnjuPY0y4j+dALhiOQu6T/AC2L+iJqLP4h9cdx7GfPyIiFYxEWgGPicD4o5DAAx3J+uOY9iEPMvcK4fsHyA71P/NsJcfWa7TfuE39cex7DQ/W9vuUX6fv9gHAHIpiCRZ//ANP1PxOFTao0fhQ+vXHMexqXnl+dRZ+UsNR7KmORmR133wvwn3Sed7+SmMex7E15ZfnqTfKLDMWCEb6Rfn7oxb1TNRAbgrz8sex7GTJwvctDr7AaSyXJuVVdPhZtumM7x9YzFSOo+gx7HsaOy+f2/oafl9z/2Q=="/>
          <p:cNvSpPr>
            <a:spLocks noChangeAspect="1" noChangeArrowheads="1"/>
          </p:cNvSpPr>
          <p:nvPr/>
        </p:nvSpPr>
        <p:spPr bwMode="auto">
          <a:xfrm>
            <a:off x="63500" y="-817563"/>
            <a:ext cx="2705100" cy="16954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92" name="AutoShape 16" descr="data:image/jpeg;base64,/9j/4AAQSkZJRgABAQAAAQABAAD/2wCEAAkGBhQSERUUEhMWFRUUGBsXGBgYGB0eHRwcGhoaHBgaGBgYHCYeHB4jGhseHy8gIycpLCwsHB4xNTAqNSYrLCkBCQoKDgwOGg8PGiwkHyQsLCwtLCwsNCwsLCwsLyksLCwsLCwsLC8sLCwsLCosLCwtLCwsLCwsKSwsLCwsLCwpLP/AABEIALIBHAMBIgACEQEDEQH/xAAcAAACAwEBAQEAAAAAAAAAAAADBAIFBgEABwj/xABCEAACAQIEAwUFBwMCBQMFAAABAhEDIQAEEjEFQVETImFxgQYykaGxFEJSwdHh8CNicoLxBxWSorIWM3MkQ5PC0v/EABoBAAMBAQEBAAAAAAAAAAAAAAECAwQABQb/xAAxEQACAgEDAQYFBAMAAwAAAAAAAQIRAxIhMUEEEyIyUYFhcZHB8DNCsdGh4fEFFCP/2gAMAwEAAhEDEQA/APoNSnhZ6WLiplfLAzlPLGNZEkU02Uxp4iKWLn7JjgyeOeUGgq1p2xJUxaDJ4l9lxNzDpK1aXhglOl1w/wBiMd0jCuR1AVeBYYnqO3zwTWMcNUYATgU4bygPPCjZnE1zsYDTZyY9Vc8sK1mxA5sHbEDUGJtUNyMIbeOGEqWwh2gGJNX6YUYLVSSWwShhU18To1cGhbHhggOEhmJwYVcAPIZjhejTUE23x169sDpNJwQEMxlyplTY/LCzZo8xtiwzFW2KmopOKw35Jy2I1MzgAczImcFNHHAnljQmkTYNp5ziBp+eDRjwwykLQDsPDBaWWn/fDmUyhc7QOuDpw5lYG29v3wHkCoksplCBEGJw32kRGOClqPe5bR9cTehPPGeUrKxR0VceetiaUowvmDywEMwwrDrGFayidgcLrUvgpfFo7CcnqlcYC2cGIVXnbAChOM3eRL6GFbO9BgRzp6Yjo3ttiGnHd5EGlhPtbYgcy2IA46Bju9R2hnjUY88VOe46mXYjMVQuoylrx6dCD8sXaJjGf8VOFTRSuu9Ngrf4sf8A+iPicUxtTmo8E5rTFss8r7Y5RzAzCg/3Svr3gMXNOopggyDsRcddxbHw/KogVmIM7Bb6bggmQZUgwRYgxcddV7FB6ebSmzEqUJZSQBOkkaYYhu7BBF7m1pxqz9nljg5Rd1+fmxHHkUpJNH0wpgwo2x0oJgLHQ/P+TiVVmUfz588eMu3RfOxt7l9BY0oxwA4y/F/avO0qgUZRCjEAVAxZSD4gCD4GMajLVWIBdbxcDrz+eNWtNJ+pKiAci2Jo+C1qMAGDPPAVpE7DA2DuE1Tg1MjCd8S2sRg2jiwBHLE0acV/aHBTXx2wBljvgSNBwFXHjjwwbidTHHYRvvhQpfEg+Jdp5Y5SoDVnBT8Jx1cpJ2xJM1YEAfw4mman0thlMGkYpZFYEgYjVyaiIGOLmse7ScDUw0hkVQBGBPXvgDsccGAEbpVcGFSTivDWxNKkYFhosgcLV1vIGB0q+GRWGCmLQkMtgy0MHapjwOG1BAGgOmBNTAxJqxvhJ8wZOI7FNw9cWkb4VqLFiMG7XC/EM3ppO3MKYjedhHrjqOsBlxIneZPpNvlGCaYO2Mf7Of8AEZczmEpGi1Kk6AU2Yydf4Giw1LEeIIvIxuWiIPpgSi1ycpXwLThLjfDu3y9SmfvqR68j6GD6YsIB/LHDt8PngKTi7QWrR8Fy1YqWDbzcdD+lsXPCM9DKyNpUOpI5TOkR4jUficF9ueDilnHjuh4qA9NfTwLAiOoPhih+zOgLUoLfeXkT1XoY+uPbz5bwa49Tz8aUclS4R9+yVUVaSOs3UH+fQ4cpNNib4zXshxY1KAJXRpY25jUZII8GkYe4hlnqE6W0kSVPLwBH++PjrqVHsaWwmeyZUlkt1HX0x2nnRp934GPlhPL1nMpWULIizTJ5kWsPU4I+RZUUUTrg31m8X3gXi3jGMrb1N4Zb9V/RW9kpr3CnMGo1xCiLAmTe18MpXjlhKiTuREi8cv2w4yQDtj0+x5NWO3z1M+aNS24JBhMkDHnqg+eB0NvU/Ix+WOoQZI5n6W/LGzURo6jCfLHXqgyIwNbkkeXw/fHKBuT1bT8B+oOBqDR0C+38/hwwmUJHTEFqgOesAR1Jv9Bh2ngIAp9nPTE2y2m7bC58ueJUK/d7xuCQfOeXxEeYxHiE9jUncqRH0GGQCdDKDs16wD8r4WoLJMdT9cWDGLYQyD+9fa3/AHNhrOGxRA3xDLe75lv/ACOA5qsQPiR6An8sdy4hQB0GDqBQatWGkjxA+JGIsb4WWtq0f3kt6QWE9OWCtUGuOYE/GR+Rx1nE5x7ROOBsGRhGAEgExOYxIgFh/ifquIZhY033YD6/lf0ODudZJWOCoxPPAj3RJj9fAYNRpQoB35+fP54XcOwuySB1hZHmcZzjPtHQy7lahI2lhBANoETM87A4vXzJk84Jt/oJH0OPnHt7m6L1dKrFSmZqMoJlRvrGwPQmeUc56brgriim9zUD2moMAwciOeloAPUxEYouKe2lNqyUKTSS0hgJB038gQ0yD0E84wGe420BQwUEXGkEX3sdvG+EuMNUoIvZsVNQS0C5BvffleB+uEgpy2fXgtPHCK1K9uS+zlJEqVmVx2OpnRiYkTYKIkkMHgCDCg4+kcG452gRKgIq9lqYGDew3HjJvGPhWZ46alHQ4UntC/ac9OkAUxyCCJC4tf8Ah1xkjiAZ3YU9DBiZNtSm+5ABAxpn2eSWuzDHNF+BI+5tVOmegY/kPrj2YzWltrSR491S0ev83xVvxVVKq0jWoC23OoFhH+Jnx+sX40lQFVkMQxXULHUSqGx/EsfDGbfkrsVP/E7KLoo1SpISUeBPdJXSYBkjXaBycxeMYvgtEvLU2KaTqSYbSVvLyIK9J8eePo3GM1TzWXqKYGumVIJjS92A85SQOYi98Yn/ANKpT/8Ad7Ro1atCjl+EHeduW2NuPLj7rTke/Tr/AI4M8sTc7StGy9js4CTTcDtCNRgaQRbUQATadJ9TjRSRcctx0/bHzz2cRaWZLotQaXamq6bFSpMknxB3IuuLWv7fA9qyIR2RKlWszkFA4UAyIDXJGPG7Vgc8n/yX2NuPIox8W3wNhmYYKcQopePp8sfPxx+u+XTMDNaVKhzT7MAi9TUvMkjszsb/ADxdUuPvQZFL6zVJgxG2u/OR3TeRvjLLsE3LU1v8Ph9CizxqrNk9AkE7GOfPzwDN5rTSk7/pJ/LFL/6iZa3ZuR3gxRheSuiQQLLdwAZPOYwvX46HDU/v0qhV4Np0JYGBI/qbxyONnZ8coNvTsRm09rNQyBUJj3Fn/pH7YBlqUKg6IJ84H74zGa9uBregyglx3WUmO8O8N/uk6TflsMO8T4+3eNJwkCSdOtt2ACJEMCRvzkbTI1OLZPUi0o1lGlSe87ORY8mJudhbA1rhYJvLVCANydZCgDyJ/PbGJ4RxiqXLVmKdjdQLdoY1EFZJQRIk/lizp8aEK0OQC3uAiJDOZg/iInrEbTKuA1msyamWLRqkAxyspgfHfnjtTi9JKq0mqBXYSFNp9dp8JnFRwnizKlLtAJrGDHJwgtG8EiI5YrhmKVSv2lRSoZoqXB1RpCIoNxbSxUH054Ci7AzQ0s2vaF2shBdPHSIZ4A3jbwvzx3NcUSqlREbvoyo6ndSSsWPIzY7GD0OMZQ4lWarWAUhKlNqiq09x2GgAAWnS+pgBv44Lw/MaK7uagqtUFLXpUAF0ePxEA3gjlN9sUaS6ipye9G+Ld4noPr/Bis4fVtWnk7Afz1xluN+0DvPZMRVJLimfdNIyhuBEwhMjYEdMMLxV6VHT7zHWXM3JAVe6YksWB2+eF0tdQp87Gmz7RYEEqlQkdO5F+m+H9kJ6KT8sYLMcRY1FZU0ItTMGQZ1K6t7wJkXjfw22xb5r2i7yBn0KXCusXg0tQWdx3pk9BFsMo3wwSbjyjQUyC9MDYU5+S/kcERf6pH9g+pxk6HtISqMXAYq6AxY6YC72iwk+e2LLK8eDPVYgLUSlqNMkXhSQQQTaQZO4ggjbB0g1GhakMCZLgeZ+H+4wtwXiJrAzp7umCuxDLPU7GRM4Sre0tPUWW4p03drj3QU2AmT4W2wKb2O1It8uvec+IH/aD+eBU8xrrKRBUI2nxMpLD6D/AFdcKZzPBaVU3BaoyCLnkpb0AJ9Mc4fxSmzLAKaaAqBWidLMAm1gTEQb4KTC2iySTVY8lEDwJAJ+g+OGlc4S4YSVOq51t9cO4XcOxj/+fKLADnudoWACBtPI4rs9xLWw1opQ/eKMSu9v7pDco2GJs6rc6yLgmYjeWAHuk2+GAnMp4Bhtf7o1HnbY3MnblOH0MOpGX4lwSjVqrFPs9A0tpkCZ97STvpBPmw6YyfGz/wDVKKMAq406m5ja5N8aTO8VChoA3JgeJ6jkBAxic5l3q1AQ2m5JbaIvIPW1sJ2aUpzbk9lweh2nFHFi25NtxL2JGZTtez0uF1OEUQTffTABMdJuOmK/2H4Kn2ipplStMCHaB/UZRHU87HfGr/4be0Rr66Dd5woc1OoGldoA6bWucZz2gz32fPVnUQO0KtHIMZDHkRq3BEQTjoZcjm8UiGPFGWKUoJWqfH1/Pga8UxCvYwEtJkkhY8gACfTEKFJVae5pcydJmJqLueTSxjnY4Q4PxM5qm3Yhy9NqaVEggDWwVoKyCBfyAnzb4hkqoCGGKEOxXT7opsFF+W/WD4b4q4Lgx65cksvmoqOgA0OQpfUPfJOgjXeNJAna/hgXDaTo8FSdfdJuT31gRFjcxy3OA8OUsj6ypARHBK3BbUpF/e2B8ALRIxcj2dMUG7y1KlTSzLJCwhAZhaR2gBufhNhFJJ2GdtqthbNZZUpmnSuebVGAOpSQSdW12uLn54hw7hQqagv9MipDF4YhQpJ0WBknrNxHjh9+GZkV+zV6dSoo1FmXSHUCjpEw07lbzIHgMAo5Our1VSlTJdwgRWYQVLj+mSCQBp1SYAAHK2BceKG7ua3Ul9f7KXjVFKQWkINMKO8VAMA1JMLI3fSR4Dbkrwwu2bQ6YCr2Y7pOowyGoTJAOlpZjBMCzEYPxOlmKjUqdEQ5d0dQAQQoBY2WdN2NhsRik9oBm8uSHcw3IF4EmyldIiJtbmN5xZVx6mdxnzvsbg5dauuoSoZ6R/pgHVJpjXL8oi8eI2bC2VpdkyNUo9l2hLkTJIGn5DYG0/AYrfZ3MxQpsapL3lREoF1IBM+93oNuQBmIxZZ3OKSVqMSxUKoYHUJgbxDf5CwxLu+hTvfTc6OGdm6uUp6VdESCNZEBi3haR0232DGYbUFdZIP+pu7Hdqx3oJ2gwbztdE5llKMaTOO00qaYklhYAp94nTAKydxab94UXzbU6FFdAmajgQQLFiStwZUKLje2+OUaRzk5PdnMxTHZy7FR3dKiASVjew6bfxQZviy0lpUWUoNCVWdWuEGpnIETe8gxIsDcYd9qMn9kekXltcCZLlgJmA5JkAgkbGAdxgWXzC1cxTCsqKcuHLjfTBZZsSpU2ImASLGDg6YpbIXvJN7sczWcC0tKoCahbswfehWYy3hET5DCXDM6vu94dkWYSp7wiTuJMETtNpveH63B9IBb+rUM9yPujmu51bW2NhGxwpkKKt2ishpuXBXuEOW5KA11PMEC885wi3+RVvbbks6XZUQzhWqdppMNfuKO+irBJEgi3Inrfr5RFXswsaaoNR/vDYkOD7p5k84HXA14X/QFUhgKjNSjkFWVERzsx9RvGDe03B2ohK3aGO1poSJB0u4VtV4IMmx2JG0mabEd2DNFKyqqsyAErUCAH+lI90b8iLCe8emOqEKEAkIzsqgbgFZX069fQYFwmjVroukSCqM4U6by5BVjcQZ2I5YC9Woa1bL1CCaakSQNR10iwJKwDs1x0xySRzlJoNmeCU0WsvauzgwgLkkq0w3T3Tf+4eWFMvwSrRpHs6pq9kVXv8ixI70XAEaQJgSp8neII6IatWmG7OARBlbgdx+Yn7p8b8sVf/qDQ1VUVqtUzKAd0NradcTbTH69WUFJVSF7xxd20Wecyr0kZHfSwAdmESobVMapAJMCLm45iMZ/hnGsrTzlVe0Z9VKpTZnkLNl0EsCQbG5ESbm5OFW4RUzLscxVFNgpKqzAAWJUs7W022BLGN+WKzOVxVBSqvZZoEr3hZ2HJz91+je63ON8VWKHr86Elmm+nys+qezVTsKIY6P6zCCpsQDpEAC3mbfAYq89laSvLOBAKyWgkFy3cQG4IItfpcb5f2Wz/dWg8hlLEjdSIkR0g6p6gr0xtOK5nTSSYapfTYGCxiDqF5kW5HEXCMdiqnN7vn4/QT4hm+1p1CGZEqAqp0kXqMGb3ogwCIMW6WwDKKzVKjh+0d1WmGBtCsL6jzOkXiJQnniw4PQ1ZWGjs3eabEEBjEEQYIBkrt1jHMznxJqU17NKP9PRFxMzI2PMg85wqi72HclW639QvE+JCnoRiSqdqzEEqC0BEDAXIJYtbaAYMYXyfHc2KaLMsiKrk3OoATcjy5md+eGcxwsVK6lKwRdAaoLEk7kRyYz4WbC71ixJECSfui/jawkXgY6uhyrkuF9nFGnUxMM4I6qZIHhFvhir4xwVEytQg3HaVA0b9x4UzyGrfqBi2fjaNIDAETI5xpO3qMZP2w4mTlqaLfW7T0hYMfMfDE5TSLYVrkkjBZDhdTM1CqAkCSTyA88S9p+EpSphUYFlhnaRAvpFjvLEDyxcZj2gSlSCUaSmRZmEx5DbGXz1UNQqK8DWQ2uJMqCBC9LnE8Tbkn0PR7RGcoSL72CziZelmM3UdFOk00QMJMaWJC79LYyuS4o+Ydi5A7RyASCSSY7nz54abJL9mcgizsQbqJNNR96IEnn0wTKcGNGnTLVaKxDHvyZ32AONMlCLlNvd/wCDzcU8kaUNkuS+4PxitlKWqkSVB01EfY1EVdUHcEjTfy3i9xmvbPIa1zFTMHW6iaSpqZQUIam8CI1XO0g9MZSs7ulV0nsK1eoQxNgBA1KDfcgm3IDFVR4VTqUjrAWotWC07JHeEc4Nx69RhcdLeY/aEqTSNkvtJSzlSmMu9SmTK8lvB06lJIKyAsERj6OeL662WVLpoqVHMfhUhQItuT6Y/P8AwLLtRzCkghFqLL81ImQCOoNx5dMfauF8dpIKa01tDAAzYRsdV/vc/HDZdGPrsZdd8lnwjOTVrVDslJVE2gs7Npn/AKfiMA4HUbTmsy24qto/07x/kYxS+y/EtKV0faS/Mzzgar2II3x7gvH1KZkPKIJcA8hMRMxO1us4yOe+3xKwypwp8uv8CFfiDZeKzswUHQQh0swnVdgdUG20bLfEcxxNHydJhqlnqa1ElrBIJCzbfvG3XB+Ee0tHPAZeqgJy4A0vs3IwVuCSL+nSx2yVN20qEWnqAeAItsq2gKDAJ5nawOqkLhSaKZcyzL+uCu9jqD1aykoFpFlGnwadOqOZ0k+UY1vtbwtnXtUj+iCjrF2l6Tgr5BflGKvhWYNHOqjEENdSGBkyoUEb7fTzw43HL1qTkh6vuCPvAnbraPhh5ZGZotO6LalwpHTK03YrDJXSPxodbCOh1HAeBZAZX7VUFyXhYnYRC38TE+GKP2i9o/s+ayTEwoUKRzuvLrO2Gamfb7Ax6FnY3mzFmknnAnb5YR5JJOv+nWtVPoG9vciMwcuZAUXYz3oZl9zqeXr54reL+z1Nwv2fuVUVQyKQJQDTeTJPdUSSJjEX4i2ZoUa1D+oVRkOmCQ1rkEGD0tedxzouAcQKs9SiwNVgUY2MS0m02n6r4YdTb2FdJ36mr4S1XKTWr0BoFMIDTIlQDMlGa52FjNhjKZri5ZmrLV7Mgkt+IMyt92NYgwsjYE9JGh4JxhWoPmsxUBRDBQstjy1DkSdliTigr5mjmM2lOq1MVO0DgI06g8Pp1D3rRaf36MnpumjrVouMpxOupyGSdZIqGpVb8KKxNNSdi3UeEeONi3ElOaejpDDQDBv31Mixta3qB0xh8hxIPxKopIHZNJJ3JFiFHMDUCcP5zjS0eI7zUcBtN/dNt/Aj5YSclGmdGTe7L72UpLSpVwxMUmKk8wqliJgdDNsJcdVHShmVQBqjIrOCSHDJUQCNws1CZgcvRZ6xOT4gATJ1SZg+7Jvysd8Vns3xTt+HJRJDVKZABBMXaVnUdxN/LBU3Wo5tcG04lw5639PtyCwtplQhkX0TLGJiT8MLezOR7KrXDQCpIWTupd2RieuiPhgfEOLgcQpg1NKlYgMRM6oNv7hGF6udRmzbEahSpHSTzN7mPl4ThozTOZU+22TFVi1PSRVNEx+AqlbWWEQY1A85PSMad+DUKFEPD/06J0ku8lQpJE6vO3jtimXjOrIqgu76gx9Lk+JBw7xuua+Xy1EMA1al8+5b1hhgPLfhXoPirWnJ1xfyPnnCqYSt2hJB10lA5EdmGqEz0BQDzbG3fiatnaIqJ3aNNHMCTJDQY5gyDN94sRjE8W4LmGqPSqgLl6JpsRyZqgRTqMg1G7phAQoCXPInbL62dajVZQaaTablaaqFV2WNGpb91b6jti6hw2+i/gOXKvFpXV+9uzd1fZ+lTy/aO4KU6ZZgRIYAMTEwRMwB9Dir+11ab5WnmNLmqtNp2PeNkYT3umrne3W/yNVK3D6K1DIZVRrwbWIPQkDbHPaDL0lzNGs6SQ1JEN4B1chtzmeWkYXUokn4lYvxDh1bvs2n3feUgRpBN1Md2BEGTcXBviu4G3a0VdCVBAMKTEkAkCehMemNFxOsKozNMSIQrYbkqeZsd487Yo+DUdFJVYjUNwOR5r5jb0xyla2DJUYl84ZHeNhG/WZwtxSsXolVbvJNRQNrDvX8vHeMcy+VJ8Abz4YJUKKhEk6iBAF28BbaRJPQY8pNKWwP/HxnLJreyRQUOHvUovWZhTRTC6p7zH7oA9fhipzRZkEdbwNsa/PMXhWbSi2A29ABt5nUTj2XGmyAALyH641LtGnejf2jt8PJF2ZvO1tGVAYQHZTB6A7fBRfxxW1eLNVOmmGZjyUH8sWvtDwyo6P3i+mHBJkkCZGw2BPwxYexZVcqhAElm1WuSDzPgsQPHGp5IQxd5Vu/5Mq7RKKenhivFM0VoUaKqVOmCvPUTDbeIxecM4aKdLSwVmgFpEyQLfkMIZHLK2ZZm3pT6EsQPhf4YuFe5n0HXxx52eeygvmw9rz7pfBAMjR0IFsDzgC5MEk+M9cceg6q0HvGCPG9wfSficSdBa9xv+2OK0gamN+Q/XEdTuzzJzbe53L1WpFjqMkX8rwB6SMN5DNhHLQjW0lXWVIJG6mxuJwoM7TUdmwsR187/PHOHKuk/e7xAnmJgEnBbdauDoTppJnfsSliygKGkygAPM7jxm/7R2plKg0lahB06TLNcREaQYPmZiBhiq0ssWG30/nxx56vjHS3wwvez23K95SoU4ekV0Z9pkglpgSLxYm/OIAwf2lp9vmFIckIxddNoJvY+JEz44i+WMkg+9Y8+XX5YmVUyWm3Qx0/TD9807TJuTrcL7YDthlzIL0xfc8hvovuDJ3wz7I1OypVqNQxTqgkCRaQQ1z1328MIVqpJhRpuJMz5AfXHtRAOoA7eUc/ng99PSkHvKnqFOD06mVf+izOEBIUWVmNhqY7zY4O3DyK1Ssh0tWYlgLKJ3Mc7zH8l3LkwL73xPsyxiQPPCS7VO/5GV0VWe4aXIYhQ3dvpnwDvstgZ5897YrODezxSrVaEIBCgsogyGBZVJI+f6Y1NJPxQRAEbz4XthTO0AJCEz4LPOYgQAN5OKY+1y0uHr1Fk6Wo7wHhq0Ky1kYnSSDsZ/ESTf8AnxY4zFauaqsQ0KA0baCSsDzP8k4llKLKg1aR0085MyMAqMpaxgjb0/fEO/m29xm6gkWvDH7OjmgXJNYs7TvPZhdh5C2KjgrmgxIEJK26wSx57kmOlvhF8wphb7XMc+pwanTiVm4g3HT98M80q8QuvU1XQsvaCmWzNCuu6oLbC2ux/wCqMWfDs5OXzUAa2UzMgXF+UjnHpihqZiCAST8/hhjKZwohuO8L25fz64H/ALE3LUWjJJsRTMEZHsaYYMVaJsZZY58/HF7R4opfJIbRSeH2EoQPSROM3l8zLkLyDWPLyjqet8PMgZKcqoqKCJA/GVJ38Fj1xddpcH4iUJqXBLiftCgWXJ7Rqoq2HIGooBtsEex8D1GF8r7S9rqQr2avpYksoOtQezg396dJnaBaTiGYp0+0QuVDE94mzaCTqVSefQbWxU+0vDBl2VqFRtBYBNUFw/3RIABHOdNtPOZxvjmUqS2vg0R06W30NbwVWEI511FOqoVssgiFUxBJkXN4npi/zXG0rZulTLCUsVBJ7xBME8yAvpjLey3EG+wQvdrUqpVyZOppmb7yr89r4FwtRl6dUhJqmoKpqM19Skn3Qp3LGRMmTeIGEyOMpaJOgKXVGszueinmWGpdDimCBNwEuB0lvHbFJSzhudyxLMQdyfLDmRzn2qlL1W7xBIZQofSAVgR3SQoMbWG84xmezz0W0FC1p1IGg+PdtiGbs8sj8EqHc9O4RyqLqcwAD4x5Drz/ANxiGXpyoqmZYHQCbIhuQPE7s3MnpgmYyRZiZteFvdh7sjYx1xzLFly4YaQy92KgJUwSALcyIxmT8NJ7tg8uKl7gkYuksRG1jMweYHwA9bYQ1IBOuCfHqPlOGqdQtK0pYBYlthay36CBHQYHwvgiJNSswY3sPj/PLFVpjd+yXJmWLXVlfmeLog7ilmYQSTa/L8zHj54U4XxL7NSYBC41gDlJg6z8R9MXK8HBYMUA1GYJ92OgFpgAR4npewTh9NVkwTfSPz/fFXmxRjppu+SiVLSjMpxbRqZVlqx1NJiCDMDrY4szxR2o6yum3qSdrdTyGHP+VoxHdAg774K2XXWJFk2P7bSPl5mMJPLjl+3clkuTcipymUq1BqIIEwJ6cyfp88WiUVJ06oKiem3L44saRVhIOxj4HAa9EB5gT4AD49cZpZ3N+gncKKtFTxGiAmuC0HZufmB44FkjpChNRk94kwFMd49dj/viWZy1RnADWuT4H+RgGTPdYq25uvj4Y1LycmST8V0XNNybjbYeUbnpgf2m8wd488DGaBW+xPxOJ0aoKnw/m+M2n4D62+GSyeZ70dZn8sdqZqCxi3T+eXzxHsrg7eWIpJeeXyx1K7DqaSXxGMnRYKNRBO58sFrVQNzygzy1TBPQftidLrhfOpIJG5949I5xO+JJ6pbln4Y7AKuYNNTBDEG97iwN+tz88OZcMXRogBRM7+O3M4qUalamAStgzSFmbAkHvHzFtrbYt3kAxcxYDp18/DFcsa2Eg+rCjLmNRNx12whmsvL/ANYdwwNQJgHbSR/dMSeeGKtR4CgGCL+fQ4DpGpRVPbsxgU0ayiDdknvHlePDCY01v+fnzHk4y2SLA0lp01QFm0i1/CBfAMtlEdSSsHzPwF8Cy1RtRlQoRAABYA9Iw1l32nnOJO43vuPam7a2D5ShTpr3uhJjnhbJ1tQYs0czsIAn3epj64Bmc4FZl1MpjUW7pULzkG+23XC9QgQSNVMaSxWxK2k2sTF5th44m1b6iSzaaUVwNag7ELPdtOxBi1uQg+tsODLSAsgePpefU4Dk6gVVKjlE9QtlJt0GDVKwDIJAZzEna0T/ADrGJztypFIJVcigzpCVCoIJOlfGJkgxyIHnfFtSrQ2kc4MC8QAB8cVNZSamsy3e3HMjaI/m/TDdTiMVI0gEDc+g+EY1ZIuSSXoYsc1FtvbcfzOUSZaGsZkbcr/E2x5sgjUtKmx5HaYIBuJBE8sV4ru47wn3jCxcCwI68yPMYINaKRPPc+P1OJKM41Ut0aVlSulsNcMyi0EJadQNiNtEQAY5zeY6zywXh2bDlwdjbSfEQZHr13nCtWudIUgkkxeTsJ93nbyF8eyuZY6A4KnYyIvffAlqlcnyP3m69BniWSkh2PdAURtIEATewsBOLTIe5GqdJIvHW3yIxn6OUTulZkl9eqGDAzDnUJLK0RyFrYfh/wD7Z7v5xh52klGe5tjmUqTViNSvpGonbzuWggA+W9tzhTiubLqKVMkM8kqbSAC2ojbePHww4lM1JKrqIJ0g2k9R/OhwtVoVQVDhS9mKlSJGzKpNiBPyB8cNjSTvqjK26a6MXYMqooTSzGagBsP7ZBgTHwEY9lKepRoVZLET0g3M/l1wBKMMygtpklb7C5+W0+eB5UMDMk6QT8SYA8zi7Vp0Ze8dlorg1Gp/h6c55HwmQeZ25nECneJJJtAIi0dOkb7fTCmThaxaffg3PQTcee3rg1YkAgCbb8jN/QRywjjTpei/2NKdq/iFSqLBZFrGb+nS+HKUlCEgnYajA9T8/hhJ8v3bWJXfxMfz4YjR20mYlRbfeY/yb5DfE3FPg6MnF0wqZy6gwBJMCYABsAWmRMtYkXHliVaudRYCbCfDnGBU/eOqkAus+6fd1dSDDKTc9J8cHzCk7ec/p8sdKtQd2uTlVpgLYnw+uF6GXEEhRJnw8Jwwr6N+cDwA9f59MRq5gAkC0C088BWtkBpPdgKwAAF7En8rY7Qo6pOyraPE7/7+OF6lcapNwRYfpg2WzHdAAI1S1/O3nizTSIKtRKudgMFpi3h164mhLCI9AMJVKrXgGNv3wi3VIMkoux8ZiAfj8P2wN8wASpk33+g/b1xzKkWn8M/r9fpgubCLANmKkj4R+f18cTVJ1RXdxuyvz2a7JpRbagC0AksbsdY92FgAT1tiw4dm9TAxEmDJFp+uK/P5GqEphWAtGlmgkm52Een1w9kqTLAMbA77f2hR9TPliuTS4HQ1qZa0syNboRYbfPFJmqiFXSmNdUmJBIKGZuw7ouNheQDywxX7QtZt5E9AR0wrT4ktOoUBLT1NhZibndifoo5YlihW65rj5epWc09n9RvsavvVXk3JNth1gb4lLEjkInxv0GA0szrI1JuTF5EW5bThOrXZ3Z9gojnNzt57DDKDk9zPKaXAFshFYd6Q0DynkDN4sfhi1rZjSQUfSSSNIAhvxTa1h8CemKSlxVgwBsWO/W8RPpizy1M1CQ4AjVveOX5HFskZKnPohYNcR6jZz66ZBB6frH8+eJppJGtZmNzAVRufXp4YC+QmSttKgAcgfDxkjHHWVRBTZgYXVB2jcR8fLGbTH9pa5fuGKhR6TClcEd07d4GJEX5Wwjnct3AG96BcbhuV/CfkcP5SjphYjSNvLf5nfEMw6tHW9vANf0nAjLTKlwdOKlG2M5HLoq+YifAbDy/TEc1XEtH3SR+uEPtLLVAg3PpAvbC39TUFBuxMHkTEzbxtjlibepsDzbaUiOfqEAhqgAYH3ASwEe5f3ZI6nDtQyitqDNFiNrDYA7eOKinXDiNQVkG5neZJHXoZwzmcyFdO9qIEqN1JvLEzbyxqlDhEVLa2PUwSQrMSUkC34r+N+UcrYuciNKRaecHn8MV/C67Qz1ILCACOc/pP1w7SzCJ3dSgjfvRfyPw9MYsjbemvoa8aSWr+SrajqAfX/T1gAbCRAuZsCR4Yrc1wuoVLsStSnsSzHf8AykgATYYUza1KZYBjpqnbYHvTpaDy3PjPTD2TzaEJTTUrFpIaSYHn1xv0Sxq4v/gupS2ZyDdiNOwnztHjg2VSVAFwTc/r64YzYlYESevL4c8ByVMQAGBYWjkN+XrH++I6rjYFjqQLNUF7UvplGW7RMROxHVTB8x0wSvUMG4vMf6th8Ik/rhejmRr0F2kkHSBKNHwuIi8jDeaQhlCqArDe3wv5fthns0n6HNWm0CyhYhmkQqqLjyBjyP0jDIycAy0E2B6TzPUk8/LClBzpgEdPmTPTaT64INUhQZ03gbT47YWSdgjXoM5XLEMy64UnUY3vzgiPe5i+IVnI000kxuTvG5Pny9RhWrmtLHtASqt74veO8DGy7CPDww2STJWw3v0Jj948sLKLTt/jH2qkERNVo7x6/l9MKV6QkmL7X/TDdRGKnQJJ5WkKOSg7m5xX19TEIqxI/kDe21+mBjVi5NugrSWVMC4Yj08Ol8OUqhYBR3ht4DkIwOhmAsqfu/U/XeMNZWQFYg3O0jnJ5nbbFsjJRW9B2AI2ux7o8jvGE69JwCfhyO8lm5+QxGtlyKqsQYBtJJ0xMBvACTh9CagLEkoD3Rz+MXxLyU0PWu11K8VWYWmYE8hO3zPLfB/shXU2oPWIhV3IkdJ5b32wxRKNUMLBgW/CCJIEc/EfuRZ3IEXUP1JWJj8I5R4YOtXXByxur5EMyxADPUFRxB0AiBBuTp5RiL6i/ahtUKLGBECJKm0QZnDb9hTUmi69oZ7pvqMXVhuPS2KXK0jWqHWygq25HxFriPljTjppvhL4fYnK1t9/uW1WkaigK6qp70k3Mzy3In8+mFBWCt2bqaiARLLDLHMQJA88PcSyilQFEtEa+Ujkeg5DFOOIFKgBOkoDLKZm+28HAxLUtgT8LLE5nsmpqhkbyTYSfvYWzGZEOqSwLAlptvyxN+MK7S9MEQLCx85g3vj2RpHS0rJNhGwExf1+mGS0q5LcjKWp1FkKVViVmYWIMWXxHQzOLTLPppgwNTliJ84B8drDqcCR9bMBEKLeuwEbeQv5YlxXJ91L2HcEbSPetiUpKTSew0U4pyuxh6DGmp1EN7x6HnfC2bzTVaiguAqGRpBgtYAGDqiJv0JxyrxXulQL2UA2M+M+WK+nxJKdNiVBdz3FjaJ7zE3nw+WOx4pctb9PctrT4fz9i2yZ1MQGHVr/AAHgMOUaGlTVhDpDESbxvfqSb9L2xV8FrUuyLkN2hgPN5J38h9PHFoabvTAVSqmFDG82kgbWtc4lli1JroPGqvqQp5kEqGBBKmT+c+I/LBYUSaYUhZmCLEkapnY+HhjiZBlmYBqArcTA/MQdsVv2WmoqGkJIAT+4sN4PSLR4eWJpRk9n/QyckvEhSnXM92nTdLExczF5kyG9IxOjW7Q621Ugp0tpt7xt8DuDj2UzKUKcohV2N2baRsPDfywzk8xKRWOrUCWMSZJ7u3gbeWNUny0vh8fj6kedrD5ZtdM6SzHVK3gnT05xafQ47S4g5mRSFyO8N/EXuOU+Bwh/zU6+xy4Cj3dZEkGD0ty/kYEOH2AZ9cCAZMR0FuuFWJfu9vUbW6Wkhlc2wUBk1iSLj5DxH64C7/1mBlZUKCd7+XXFnn8uyghZ7xljzJM2nl54T7pW6kkSBJ90zPpvi6kn4l1G0tbMXfOllKyQZje8Wj5HDHCqRLM77sIA8Ba48TbEMzkGVRMLI5bmNgJubYcy9AQZIBLAD/TDH/vOBOUdPh6hjF3uQyq6mEuqtTjuaeRG45bR8cTzHEF1xHUbwABuBGFadXTVqStwAJ9LX5zGAZHKCqG943B70AqYvccthGO0LzS4pf5Ot8IaNXToK3FxAvvz6zbHauZLPBimhBM+6w2vPQ9MGp5dKbmruY0gTbkIQef1+M84+tZIa0HunVffYTInE9StUvcOlpCVOkKYIy7M5aCQR3SOZ7wA+BxaZOuygR3gYGjQbeJO1jzB+eKuvVbs5qVCrAyVgjlOkehuRho+0lM0mABBAFwOu8Xjrg5IykuL/Pl/AYNJ80WNfOjtKMIxEwzjaSCNUD4+nxDUzggCdRE9+NwSY+H85YTy3ECxOmy6Tcm1gIEeZ+uAUqR968i24NybbDpJttiaxJc9P9nSm3x+cE8qlyOZufW9+n825uZ6qeygcroR1EfpyxHNUtNE1CIAgmDfwHjfFX/zAuq/dSeViQOU/wA3w8YvI9S6MjLwKn1JUtWkh2jUZMnfy+vxxatmQAqD8IAWesW89p88UxkadDQ2o6QVNuQkneR0xZZGmtRgHBSpcjSIGoG4Jnwkfnh8sU92Jjb4XJaVl0ajsWMTHK0fEx8MLZavVVZGmoWklSY5/db42iPHAsvrZ2RnGljGkke6NrL4R9fPmakPpFQvp3cbieQgWPUkTjMsf7XTNNvzIT4gWLlnpLq7oCggtIubjnHLyxJlp0KSlNRqOSAWEG8SY5ft5YFmVCwaZqlmBAB+PK5xLs+73pdl7yg7gxsWFjf4Y01svT0Ivr6jKZym1JkYMAqQCL96fetFiNx8JxnKtECBczz8J6emLA1EJIrOwDAFSvXmYiIP6YFRogaypJQkKhIAJ6hfp5+RxfHHRfP2JSTktw+Vzaos6feNmO4ABm3Mm3wwzlMzC8hKgfEtiszCGQGjkIF/jyGHhQWVUsdP9tyeQj6xhJxVbkkmiWVWHkG4+QED6/TFg+Z1kknUFBgQNz3eXkcVlPUgYgEltjviYbTS0kMDvIF5At4ec+mJyjqdjQlSo5xGgz02qrcEgEmw6QBvINowPhKq1QhAVIB7pYanHMBiJUkDf6Y5keKP2qdpLLTuFUWkbGAOR54UqIgqVO37VWZg8LpgB+8N7zcYrGMknB+3/OpSNcoY4DQp941da6GI0zczNjPQYus77RF6ihTopiQuqJiIM7iTPpbzxRZLS1RRS1EBu8WHIDnHnGIcSUPVlG0gUw3kdo8CTf1x0sankuXp9AXKqTr7mmXii1G0gsadOVZ58D6+IxTJQqo7MosJCkiww1wimgouJ96xPMxckk4Hls6zVdCVm27se7bcQw2i09RjPFaXJRW3xHfi0tg8tTJQVWHaqzHUSIACm1uh8cOZ3N6Cpo6TTYat79I9LYcyGeF0VgCZ7rWPhvbe/rim4hW7MyaRUg2ZSI5SNjjo3OdNfny/oMto+E5/zWqU0CkrCTaCSSJ70T4nABw51trAG4Goix8MN5TiVcoYKojAhWKgEmOURPnGLBK+X0gVkLOoCkg2tbkfrfFHJw2UfpuBRUuX9dhque63+n5m+KDKDb/I/XHsexHB5Wa8nmRaZq9cTyDYW4ddTP4j/wCWPY9gLyL2+4z8358BCp/7L+n/AJ4e4eIp25lvkpjHcexfJ5H8/sQj5l8hTPn+rU8NMf8A4qh+uHPZ8d6OWlbf6Vx7HsLk/R9kUj5/dgeOsRWpQeR+ZWcUVdQGsIsfzx7Hsaey+SP56kM/mZdcP90f4D/zXBV95fT6HHcexml5mPHhAva1zpUTaB+WK3hYkJN+8Pzx3HsWw/oInm/ULR3Jy8kkkPAJ5W5Ydy3vJ/j+mPY9jNL+x15/oDUQ6RaWefG/Prir4lVOk3OzHfn1x7HsVx+cGTyhKR/90+f0GAUzv/8AEuPY9ii6kyszNQ9pubwDfFnUNqX/AMM+p3PnjuPY0y4j+dALhiOQu6T/AC2L+iJqLP4h9cdx7GfPyIiFYxEWgGPicD4o5DAAx3J+uOY9iEPMvcK4fsHyA71P/NsJcfWa7TfuE39cex7DQ/W9vuUX6fv9gHAHIpiCRZ//ANP1PxOFTao0fhQ+vXHMexqXnl+dRZ+UsNR7KmORmR133wvwn3Sed7+SmMex7E15ZfnqTfKLDMWCEb6Rfn7oxb1TNRAbgrz8sex7GTJwvctDr7AaSyXJuVVdPhZtumM7x9YzFSOo+gx7HsaOy+f2/oafl9z/2Q=="/>
          <p:cNvSpPr>
            <a:spLocks noChangeAspect="1" noChangeArrowheads="1"/>
          </p:cNvSpPr>
          <p:nvPr/>
        </p:nvSpPr>
        <p:spPr bwMode="auto">
          <a:xfrm>
            <a:off x="63500" y="-817563"/>
            <a:ext cx="2705100" cy="16954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94" name="AutoShape 18" descr="data:image/jpeg;base64,/9j/4AAQSkZJRgABAQAAAQABAAD/2wCEAAkGBhQSERUUEhMWFRUUGBsXGBgYGB0eHRwcGhoaHBgaGBgYHCYeHB4jGhseHy8gIycpLCwsHB4xNTAqNSYrLCkBCQoKDgwOGg8PGiwkHyQsLCwtLCwsNCwsLCwsLyksLCwsLCwsLC8sLCwsLCosLCwtLCwsLCwsKSwsLCwsLCwpLP/AABEIALIBHAMBIgACEQEDEQH/xAAcAAACAwEBAQEAAAAAAAAAAAADBAIFBgEABwj/xABCEAACAQIEAwUFBwMCBQMFAAABAhEDIQAEEjEFQVETImFxgQYykaGxFEJSwdHh8CNicoLxBxWSorIWM3MkQ5PC0v/EABoBAAMBAQEBAAAAAAAAAAAAAAECAwQABQb/xAAxEQACAgEDAQYFBAMAAwAAAAAAAQIRAxIhMUEEEyIyUYFhcZHB8DNCsdGh4fEFFCP/2gAMAwEAAhEDEQA/APoNSnhZ6WLiplfLAzlPLGNZEkU02Uxp4iKWLn7JjgyeOeUGgq1p2xJUxaDJ4l9lxNzDpK1aXhglOl1w/wBiMd0jCuR1AVeBYYnqO3zwTWMcNUYATgU4bygPPCjZnE1zsYDTZyY9Vc8sK1mxA5sHbEDUGJtUNyMIbeOGEqWwh2gGJNX6YUYLVSSWwShhU18To1cGhbHhggOEhmJwYVcAPIZjhejTUE23x169sDpNJwQEMxlyplTY/LCzZo8xtiwzFW2KmopOKw35Jy2I1MzgAczImcFNHHAnljQmkTYNp5ziBp+eDRjwwykLQDsPDBaWWn/fDmUyhc7QOuDpw5lYG29v3wHkCoksplCBEGJw32kRGOClqPe5bR9cTehPPGeUrKxR0VceetiaUowvmDywEMwwrDrGFayidgcLrUvgpfFo7CcnqlcYC2cGIVXnbAChOM3eRL6GFbO9BgRzp6Yjo3ttiGnHd5EGlhPtbYgcy2IA46Bju9R2hnjUY88VOe46mXYjMVQuoylrx6dCD8sXaJjGf8VOFTRSuu9Ngrf4sf8A+iPicUxtTmo8E5rTFss8r7Y5RzAzCg/3Svr3gMXNOopggyDsRcddxbHw/KogVmIM7Bb6bggmQZUgwRYgxcddV7FB6ebSmzEqUJZSQBOkkaYYhu7BBF7m1pxqz9nljg5Rd1+fmxHHkUpJNH0wpgwo2x0oJgLHQ/P+TiVVmUfz588eMu3RfOxt7l9BY0oxwA4y/F/avO0qgUZRCjEAVAxZSD4gCD4GMajLVWIBdbxcDrz+eNWtNJ+pKiAci2Jo+C1qMAGDPPAVpE7DA2DuE1Tg1MjCd8S2sRg2jiwBHLE0acV/aHBTXx2wBljvgSNBwFXHjjwwbidTHHYRvvhQpfEg+Jdp5Y5SoDVnBT8Jx1cpJ2xJM1YEAfw4mman0thlMGkYpZFYEgYjVyaiIGOLmse7ScDUw0hkVQBGBPXvgDsccGAEbpVcGFSTivDWxNKkYFhosgcLV1vIGB0q+GRWGCmLQkMtgy0MHapjwOG1BAGgOmBNTAxJqxvhJ8wZOI7FNw9cWkb4VqLFiMG7XC/EM3ppO3MKYjedhHrjqOsBlxIneZPpNvlGCaYO2Mf7Of8AEZczmEpGi1Kk6AU2Yydf4Giw1LEeIIvIxuWiIPpgSi1ycpXwLThLjfDu3y9SmfvqR68j6GD6YsIB/LHDt8PngKTi7QWrR8Fy1YqWDbzcdD+lsXPCM9DKyNpUOpI5TOkR4jUficF9ueDilnHjuh4qA9NfTwLAiOoPhih+zOgLUoLfeXkT1XoY+uPbz5bwa49Tz8aUclS4R9+yVUVaSOs3UH+fQ4cpNNib4zXshxY1KAJXRpY25jUZII8GkYe4hlnqE6W0kSVPLwBH++PjrqVHsaWwmeyZUlkt1HX0x2nnRp934GPlhPL1nMpWULIizTJ5kWsPU4I+RZUUUTrg31m8X3gXi3jGMrb1N4Zb9V/RW9kpr3CnMGo1xCiLAmTe18MpXjlhKiTuREi8cv2w4yQDtj0+x5NWO3z1M+aNS24JBhMkDHnqg+eB0NvU/Ix+WOoQZI5n6W/LGzURo6jCfLHXqgyIwNbkkeXw/fHKBuT1bT8B+oOBqDR0C+38/hwwmUJHTEFqgOesAR1Jv9Bh2ngIAp9nPTE2y2m7bC58ueJUK/d7xuCQfOeXxEeYxHiE9jUncqRH0GGQCdDKDs16wD8r4WoLJMdT9cWDGLYQyD+9fa3/AHNhrOGxRA3xDLe75lv/ACOA5qsQPiR6An8sdy4hQB0GDqBQatWGkjxA+JGIsb4WWtq0f3kt6QWE9OWCtUGuOYE/GR+Rx1nE5x7ROOBsGRhGAEgExOYxIgFh/ifquIZhY033YD6/lf0ODudZJWOCoxPPAj3RJj9fAYNRpQoB35+fP54XcOwuySB1hZHmcZzjPtHQy7lahI2lhBANoETM87A4vXzJk84Jt/oJH0OPnHt7m6L1dKrFSmZqMoJlRvrGwPQmeUc56brgriim9zUD2moMAwciOeloAPUxEYouKe2lNqyUKTSS0hgJB038gQ0yD0E84wGe420BQwUEXGkEX3sdvG+EuMNUoIvZsVNQS0C5BvffleB+uEgpy2fXgtPHCK1K9uS+zlJEqVmVx2OpnRiYkTYKIkkMHgCDCg4+kcG452gRKgIq9lqYGDew3HjJvGPhWZ46alHQ4UntC/ac9OkAUxyCCJC4tf8Ah1xkjiAZ3YU9DBiZNtSm+5ABAxpn2eSWuzDHNF+BI+5tVOmegY/kPrj2YzWltrSR491S0ev83xVvxVVKq0jWoC23OoFhH+Jnx+sX40lQFVkMQxXULHUSqGx/EsfDGbfkrsVP/E7KLoo1SpISUeBPdJXSYBkjXaBycxeMYvgtEvLU2KaTqSYbSVvLyIK9J8eePo3GM1TzWXqKYGumVIJjS92A85SQOYi98Yn/ANKpT/8Ad7Ro1atCjl+EHeduW2NuPLj7rTke/Tr/AI4M8sTc7StGy9js4CTTcDtCNRgaQRbUQATadJ9TjRSRcctx0/bHzz2cRaWZLotQaXamq6bFSpMknxB3IuuLWv7fA9qyIR2RKlWszkFA4UAyIDXJGPG7Vgc8n/yX2NuPIox8W3wNhmYYKcQopePp8sfPxx+u+XTMDNaVKhzT7MAi9TUvMkjszsb/ADxdUuPvQZFL6zVJgxG2u/OR3TeRvjLLsE3LU1v8Ph9CizxqrNk9AkE7GOfPzwDN5rTSk7/pJ/LFL/6iZa3ZuR3gxRheSuiQQLLdwAZPOYwvX46HDU/v0qhV4Np0JYGBI/qbxyONnZ8coNvTsRm09rNQyBUJj3Fn/pH7YBlqUKg6IJ84H74zGa9uBregyglx3WUmO8O8N/uk6TflsMO8T4+3eNJwkCSdOtt2ACJEMCRvzkbTI1OLZPUi0o1lGlSe87ORY8mJudhbA1rhYJvLVCANydZCgDyJ/PbGJ4RxiqXLVmKdjdQLdoY1EFZJQRIk/lizp8aEK0OQC3uAiJDOZg/iInrEbTKuA1msyamWLRqkAxyspgfHfnjtTi9JKq0mqBXYSFNp9dp8JnFRwnizKlLtAJrGDHJwgtG8EiI5YrhmKVSv2lRSoZoqXB1RpCIoNxbSxUH054Ci7AzQ0s2vaF2shBdPHSIZ4A3jbwvzx3NcUSqlREbvoyo6ndSSsWPIzY7GD0OMZQ4lWarWAUhKlNqiq09x2GgAAWnS+pgBv44Lw/MaK7uagqtUFLXpUAF0ePxEA3gjlN9sUaS6ipye9G+Ld4noPr/Bis4fVtWnk7Afz1xluN+0DvPZMRVJLimfdNIyhuBEwhMjYEdMMLxV6VHT7zHWXM3JAVe6YksWB2+eF0tdQp87Gmz7RYEEqlQkdO5F+m+H9kJ6KT8sYLMcRY1FZU0ItTMGQZ1K6t7wJkXjfw22xb5r2i7yBn0KXCusXg0tQWdx3pk9BFsMo3wwSbjyjQUyC9MDYU5+S/kcERf6pH9g+pxk6HtISqMXAYq6AxY6YC72iwk+e2LLK8eDPVYgLUSlqNMkXhSQQQTaQZO4ggjbB0g1GhakMCZLgeZ+H+4wtwXiJrAzp7umCuxDLPU7GRM4Sre0tPUWW4p03drj3QU2AmT4W2wKb2O1It8uvec+IH/aD+eBU8xrrKRBUI2nxMpLD6D/AFdcKZzPBaVU3BaoyCLnkpb0AJ9Mc4fxSmzLAKaaAqBWidLMAm1gTEQb4KTC2iySTVY8lEDwJAJ+g+OGlc4S4YSVOq51t9cO4XcOxj/+fKLADnudoWACBtPI4rs9xLWw1opQ/eKMSu9v7pDco2GJs6rc6yLgmYjeWAHuk2+GAnMp4Bhtf7o1HnbY3MnblOH0MOpGX4lwSjVqrFPs9A0tpkCZ97STvpBPmw6YyfGz/wDVKKMAq406m5ja5N8aTO8VChoA3JgeJ6jkBAxic5l3q1AQ2m5JbaIvIPW1sJ2aUpzbk9lweh2nFHFi25NtxL2JGZTtez0uF1OEUQTffTABMdJuOmK/2H4Kn2ipplStMCHaB/UZRHU87HfGr/4be0Rr66Dd5woc1OoGldoA6bWucZz2gz32fPVnUQO0KtHIMZDHkRq3BEQTjoZcjm8UiGPFGWKUoJWqfH1/Pga8UxCvYwEtJkkhY8gACfTEKFJVae5pcydJmJqLueTSxjnY4Q4PxM5qm3Yhy9NqaVEggDWwVoKyCBfyAnzb4hkqoCGGKEOxXT7opsFF+W/WD4b4q4Lgx65cksvmoqOgA0OQpfUPfJOgjXeNJAna/hgXDaTo8FSdfdJuT31gRFjcxy3OA8OUsj6ypARHBK3BbUpF/e2B8ALRIxcj2dMUG7y1KlTSzLJCwhAZhaR2gBufhNhFJJ2GdtqthbNZZUpmnSuebVGAOpSQSdW12uLn54hw7hQqagv9MipDF4YhQpJ0WBknrNxHjh9+GZkV+zV6dSoo1FmXSHUCjpEw07lbzIHgMAo5Our1VSlTJdwgRWYQVLj+mSCQBp1SYAAHK2BceKG7ua3Ul9f7KXjVFKQWkINMKO8VAMA1JMLI3fSR4Dbkrwwu2bQ6YCr2Y7pOowyGoTJAOlpZjBMCzEYPxOlmKjUqdEQ5d0dQAQQoBY2WdN2NhsRik9oBm8uSHcw3IF4EmyldIiJtbmN5xZVx6mdxnzvsbg5dauuoSoZ6R/pgHVJpjXL8oi8eI2bC2VpdkyNUo9l2hLkTJIGn5DYG0/AYrfZ3MxQpsapL3lREoF1IBM+93oNuQBmIxZZ3OKSVqMSxUKoYHUJgbxDf5CwxLu+hTvfTc6OGdm6uUp6VdESCNZEBi3haR0232DGYbUFdZIP+pu7Hdqx3oJ2gwbztdE5llKMaTOO00qaYklhYAp94nTAKydxab94UXzbU6FFdAmajgQQLFiStwZUKLje2+OUaRzk5PdnMxTHZy7FR3dKiASVjew6bfxQZviy0lpUWUoNCVWdWuEGpnIETe8gxIsDcYd9qMn9kekXltcCZLlgJmA5JkAgkbGAdxgWXzC1cxTCsqKcuHLjfTBZZsSpU2ImASLGDg6YpbIXvJN7sczWcC0tKoCahbswfehWYy3hET5DCXDM6vu94dkWYSp7wiTuJMETtNpveH63B9IBb+rUM9yPujmu51bW2NhGxwpkKKt2ishpuXBXuEOW5KA11PMEC885wi3+RVvbbks6XZUQzhWqdppMNfuKO+irBJEgi3Inrfr5RFXswsaaoNR/vDYkOD7p5k84HXA14X/QFUhgKjNSjkFWVERzsx9RvGDe03B2ohK3aGO1poSJB0u4VtV4IMmx2JG0mabEd2DNFKyqqsyAErUCAH+lI90b8iLCe8emOqEKEAkIzsqgbgFZX069fQYFwmjVroukSCqM4U6by5BVjcQZ2I5YC9Woa1bL1CCaakSQNR10iwJKwDs1x0xySRzlJoNmeCU0WsvauzgwgLkkq0w3T3Tf+4eWFMvwSrRpHs6pq9kVXv8ixI70XAEaQJgSp8neII6IatWmG7OARBlbgdx+Yn7p8b8sVf/qDQ1VUVqtUzKAd0NradcTbTH69WUFJVSF7xxd20Wecyr0kZHfSwAdmESobVMapAJMCLm45iMZ/hnGsrTzlVe0Z9VKpTZnkLNl0EsCQbG5ESbm5OFW4RUzLscxVFNgpKqzAAWJUs7W022BLGN+WKzOVxVBSqvZZoEr3hZ2HJz91+je63ON8VWKHr86Elmm+nys+qezVTsKIY6P6zCCpsQDpEAC3mbfAYq89laSvLOBAKyWgkFy3cQG4IItfpcb5f2Wz/dWg8hlLEjdSIkR0g6p6gr0xtOK5nTSSYapfTYGCxiDqF5kW5HEXCMdiqnN7vn4/QT4hm+1p1CGZEqAqp0kXqMGb3ogwCIMW6WwDKKzVKjh+0d1WmGBtCsL6jzOkXiJQnniw4PQ1ZWGjs3eabEEBjEEQYIBkrt1jHMznxJqU17NKP9PRFxMzI2PMg85wqi72HclW639QvE+JCnoRiSqdqzEEqC0BEDAXIJYtbaAYMYXyfHc2KaLMsiKrk3OoATcjy5md+eGcxwsVK6lKwRdAaoLEk7kRyYz4WbC71ixJECSfui/jawkXgY6uhyrkuF9nFGnUxMM4I6qZIHhFvhir4xwVEytQg3HaVA0b9x4UzyGrfqBi2fjaNIDAETI5xpO3qMZP2w4mTlqaLfW7T0hYMfMfDE5TSLYVrkkjBZDhdTM1CqAkCSTyA88S9p+EpSphUYFlhnaRAvpFjvLEDyxcZj2gSlSCUaSmRZmEx5DbGXz1UNQqK8DWQ2uJMqCBC9LnE8Tbkn0PR7RGcoSL72CziZelmM3UdFOk00QMJMaWJC79LYyuS4o+Ydi5A7RyASCSSY7nz54abJL9mcgizsQbqJNNR96IEnn0wTKcGNGnTLVaKxDHvyZ32AONMlCLlNvd/wCDzcU8kaUNkuS+4PxitlKWqkSVB01EfY1EVdUHcEjTfy3i9xmvbPIa1zFTMHW6iaSpqZQUIam8CI1XO0g9MZSs7ulV0nsK1eoQxNgBA1KDfcgm3IDFVR4VTqUjrAWotWC07JHeEc4Nx69RhcdLeY/aEqTSNkvtJSzlSmMu9SmTK8lvB06lJIKyAsERj6OeL662WVLpoqVHMfhUhQItuT6Y/P8AwLLtRzCkghFqLL81ImQCOoNx5dMfauF8dpIKa01tDAAzYRsdV/vc/HDZdGPrsZdd8lnwjOTVrVDslJVE2gs7Npn/AKfiMA4HUbTmsy24qto/07x/kYxS+y/EtKV0faS/Mzzgar2II3x7gvH1KZkPKIJcA8hMRMxO1us4yOe+3xKwypwp8uv8CFfiDZeKzswUHQQh0swnVdgdUG20bLfEcxxNHydJhqlnqa1ElrBIJCzbfvG3XB+Ee0tHPAZeqgJy4A0vs3IwVuCSL+nSx2yVN20qEWnqAeAItsq2gKDAJ5nawOqkLhSaKZcyzL+uCu9jqD1aykoFpFlGnwadOqOZ0k+UY1vtbwtnXtUj+iCjrF2l6Tgr5BflGKvhWYNHOqjEENdSGBkyoUEb7fTzw43HL1qTkh6vuCPvAnbraPhh5ZGZotO6LalwpHTK03YrDJXSPxodbCOh1HAeBZAZX7VUFyXhYnYRC38TE+GKP2i9o/s+ayTEwoUKRzuvLrO2Gamfb7Ax6FnY3mzFmknnAnb5YR5JJOv+nWtVPoG9vciMwcuZAUXYz3oZl9zqeXr54reL+z1Nwv2fuVUVQyKQJQDTeTJPdUSSJjEX4i2ZoUa1D+oVRkOmCQ1rkEGD0tedxzouAcQKs9SiwNVgUY2MS0m02n6r4YdTb2FdJ36mr4S1XKTWr0BoFMIDTIlQDMlGa52FjNhjKZri5ZmrLV7Mgkt+IMyt92NYgwsjYE9JGh4JxhWoPmsxUBRDBQstjy1DkSdliTigr5mjmM2lOq1MVO0DgI06g8Pp1D3rRaf36MnpumjrVouMpxOupyGSdZIqGpVb8KKxNNSdi3UeEeONi3ElOaejpDDQDBv31Mixta3qB0xh8hxIPxKopIHZNJJ3JFiFHMDUCcP5zjS0eI7zUcBtN/dNt/Aj5YSclGmdGTe7L72UpLSpVwxMUmKk8wqliJgdDNsJcdVHShmVQBqjIrOCSHDJUQCNws1CZgcvRZ6xOT4gATJ1SZg+7Jvysd8Vns3xTt+HJRJDVKZABBMXaVnUdxN/LBU3Wo5tcG04lw5639PtyCwtplQhkX0TLGJiT8MLezOR7KrXDQCpIWTupd2RieuiPhgfEOLgcQpg1NKlYgMRM6oNv7hGF6udRmzbEahSpHSTzN7mPl4ThozTOZU+22TFVi1PSRVNEx+AqlbWWEQY1A85PSMad+DUKFEPD/06J0ku8lQpJE6vO3jtimXjOrIqgu76gx9Lk+JBw7xuua+Xy1EMA1al8+5b1hhgPLfhXoPirWnJ1xfyPnnCqYSt2hJB10lA5EdmGqEz0BQDzbG3fiatnaIqJ3aNNHMCTJDQY5gyDN94sRjE8W4LmGqPSqgLl6JpsRyZqgRTqMg1G7phAQoCXPInbL62dajVZQaaTablaaqFV2WNGpb91b6jti6hw2+i/gOXKvFpXV+9uzd1fZ+lTy/aO4KU6ZZgRIYAMTEwRMwB9Dir+11ab5WnmNLmqtNp2PeNkYT3umrne3W/yNVK3D6K1DIZVRrwbWIPQkDbHPaDL0lzNGs6SQ1JEN4B1chtzmeWkYXUokn4lYvxDh1bvs2n3feUgRpBN1Md2BEGTcXBviu4G3a0VdCVBAMKTEkAkCehMemNFxOsKozNMSIQrYbkqeZsd487Yo+DUdFJVYjUNwOR5r5jb0xyla2DJUYl84ZHeNhG/WZwtxSsXolVbvJNRQNrDvX8vHeMcy+VJ8Abz4YJUKKhEk6iBAF28BbaRJPQY8pNKWwP/HxnLJreyRQUOHvUovWZhTRTC6p7zH7oA9fhipzRZkEdbwNsa/PMXhWbSi2A29ABt5nUTj2XGmyAALyH641LtGnejf2jt8PJF2ZvO1tGVAYQHZTB6A7fBRfxxW1eLNVOmmGZjyUH8sWvtDwyo6P3i+mHBJkkCZGw2BPwxYexZVcqhAElm1WuSDzPgsQPHGp5IQxd5Vu/5Mq7RKKenhivFM0VoUaKqVOmCvPUTDbeIxecM4aKdLSwVmgFpEyQLfkMIZHLK2ZZm3pT6EsQPhf4YuFe5n0HXxx52eeygvmw9rz7pfBAMjR0IFsDzgC5MEk+M9cceg6q0HvGCPG9wfSficSdBa9xv+2OK0gamN+Q/XEdTuzzJzbe53L1WpFjqMkX8rwB6SMN5DNhHLQjW0lXWVIJG6mxuJwoM7TUdmwsR187/PHOHKuk/e7xAnmJgEnBbdauDoTppJnfsSliygKGkygAPM7jxm/7R2plKg0lahB06TLNcREaQYPmZiBhiq0ssWG30/nxx56vjHS3wwvez23K95SoU4ekV0Z9pkglpgSLxYm/OIAwf2lp9vmFIckIxddNoJvY+JEz44i+WMkg+9Y8+XX5YmVUyWm3Qx0/TD9807TJuTrcL7YDthlzIL0xfc8hvovuDJ3wz7I1OypVqNQxTqgkCRaQQ1z1328MIVqpJhRpuJMz5AfXHtRAOoA7eUc/ng99PSkHvKnqFOD06mVf+izOEBIUWVmNhqY7zY4O3DyK1Ssh0tWYlgLKJ3Mc7zH8l3LkwL73xPsyxiQPPCS7VO/5GV0VWe4aXIYhQ3dvpnwDvstgZ5897YrODezxSrVaEIBCgsogyGBZVJI+f6Y1NJPxQRAEbz4XthTO0AJCEz4LPOYgQAN5OKY+1y0uHr1Fk6Wo7wHhq0Ky1kYnSSDsZ/ESTf8AnxY4zFauaqsQ0KA0baCSsDzP8k4llKLKg1aR0085MyMAqMpaxgjb0/fEO/m29xm6gkWvDH7OjmgXJNYs7TvPZhdh5C2KjgrmgxIEJK26wSx57kmOlvhF8wphb7XMc+pwanTiVm4g3HT98M80q8QuvU1XQsvaCmWzNCuu6oLbC2ux/wCqMWfDs5OXzUAa2UzMgXF+UjnHpihqZiCAST8/hhjKZwohuO8L25fz64H/ALE3LUWjJJsRTMEZHsaYYMVaJsZZY58/HF7R4opfJIbRSeH2EoQPSROM3l8zLkLyDWPLyjqet8PMgZKcqoqKCJA/GVJ38Fj1xddpcH4iUJqXBLiftCgWXJ7Rqoq2HIGooBtsEex8D1GF8r7S9rqQr2avpYksoOtQezg396dJnaBaTiGYp0+0QuVDE94mzaCTqVSefQbWxU+0vDBl2VqFRtBYBNUFw/3RIABHOdNtPOZxvjmUqS2vg0R06W30NbwVWEI511FOqoVssgiFUxBJkXN4npi/zXG0rZulTLCUsVBJ7xBME8yAvpjLey3EG+wQvdrUqpVyZOppmb7yr89r4FwtRl6dUhJqmoKpqM19Skn3Qp3LGRMmTeIGEyOMpaJOgKXVGszueinmWGpdDimCBNwEuB0lvHbFJSzhudyxLMQdyfLDmRzn2qlL1W7xBIZQofSAVgR3SQoMbWG84xmezz0W0FC1p1IGg+PdtiGbs8sj8EqHc9O4RyqLqcwAD4x5Drz/ANxiGXpyoqmZYHQCbIhuQPE7s3MnpgmYyRZiZteFvdh7sjYx1xzLFly4YaQy92KgJUwSALcyIxmT8NJ7tg8uKl7gkYuksRG1jMweYHwA9bYQ1IBOuCfHqPlOGqdQtK0pYBYlthay36CBHQYHwvgiJNSswY3sPj/PLFVpjd+yXJmWLXVlfmeLog7ilmYQSTa/L8zHj54U4XxL7NSYBC41gDlJg6z8R9MXK8HBYMUA1GYJ92OgFpgAR4npewTh9NVkwTfSPz/fFXmxRjppu+SiVLSjMpxbRqZVlqx1NJiCDMDrY4szxR2o6yum3qSdrdTyGHP+VoxHdAg774K2XXWJFk2P7bSPl5mMJPLjl+3clkuTcipymUq1BqIIEwJ6cyfp88WiUVJ06oKiem3L44saRVhIOxj4HAa9EB5gT4AD49cZpZ3N+gncKKtFTxGiAmuC0HZufmB44FkjpChNRk94kwFMd49dj/viWZy1RnADWuT4H+RgGTPdYq25uvj4Y1LycmST8V0XNNybjbYeUbnpgf2m8wd488DGaBW+xPxOJ0aoKnw/m+M2n4D62+GSyeZ70dZn8sdqZqCxi3T+eXzxHsrg7eWIpJeeXyx1K7DqaSXxGMnRYKNRBO58sFrVQNzygzy1TBPQftidLrhfOpIJG5949I5xO+JJ6pbln4Y7AKuYNNTBDEG97iwN+tz88OZcMXRogBRM7+O3M4qUalamAStgzSFmbAkHvHzFtrbYt3kAxcxYDp18/DFcsa2Eg+rCjLmNRNx12whmsvL/ANYdwwNQJgHbSR/dMSeeGKtR4CgGCL+fQ4DpGpRVPbsxgU0ayiDdknvHlePDCY01v+fnzHk4y2SLA0lp01QFm0i1/CBfAMtlEdSSsHzPwF8Cy1RtRlQoRAABYA9Iw1l32nnOJO43vuPam7a2D5ShTpr3uhJjnhbJ1tQYs0czsIAn3epj64Bmc4FZl1MpjUW7pULzkG+23XC9QgQSNVMaSxWxK2k2sTF5th44m1b6iSzaaUVwNag7ELPdtOxBi1uQg+tsODLSAsgePpefU4Dk6gVVKjlE9QtlJt0GDVKwDIJAZzEna0T/ADrGJztypFIJVcigzpCVCoIJOlfGJkgxyIHnfFtSrQ2kc4MC8QAB8cVNZSamsy3e3HMjaI/m/TDdTiMVI0gEDc+g+EY1ZIuSSXoYsc1FtvbcfzOUSZaGsZkbcr/E2x5sgjUtKmx5HaYIBuJBE8sV4ru47wn3jCxcCwI68yPMYINaKRPPc+P1OJKM41Ut0aVlSulsNcMyi0EJadQNiNtEQAY5zeY6zywXh2bDlwdjbSfEQZHr13nCtWudIUgkkxeTsJ93nbyF8eyuZY6A4KnYyIvffAlqlcnyP3m69BniWSkh2PdAURtIEATewsBOLTIe5GqdJIvHW3yIxn6OUTulZkl9eqGDAzDnUJLK0RyFrYfh/wD7Z7v5xh52klGe5tjmUqTViNSvpGonbzuWggA+W9tzhTiubLqKVMkM8kqbSAC2ojbePHww4lM1JKrqIJ0g2k9R/OhwtVoVQVDhS9mKlSJGzKpNiBPyB8cNjSTvqjK26a6MXYMqooTSzGagBsP7ZBgTHwEY9lKepRoVZLET0g3M/l1wBKMMygtpklb7C5+W0+eB5UMDMk6QT8SYA8zi7Vp0Ze8dlorg1Gp/h6c55HwmQeZ25nECneJJJtAIi0dOkb7fTCmThaxaffg3PQTcee3rg1YkAgCbb8jN/QRywjjTpei/2NKdq/iFSqLBZFrGb+nS+HKUlCEgnYajA9T8/hhJ8v3bWJXfxMfz4YjR20mYlRbfeY/yb5DfE3FPg6MnF0wqZy6gwBJMCYABsAWmRMtYkXHliVaudRYCbCfDnGBU/eOqkAus+6fd1dSDDKTc9J8cHzCk7ec/p8sdKtQd2uTlVpgLYnw+uF6GXEEhRJnw8Jwwr6N+cDwA9f59MRq5gAkC0C088BWtkBpPdgKwAAF7En8rY7Qo6pOyraPE7/7+OF6lcapNwRYfpg2WzHdAAI1S1/O3nizTSIKtRKudgMFpi3h164mhLCI9AMJVKrXgGNv3wi3VIMkoux8ZiAfj8P2wN8wASpk33+g/b1xzKkWn8M/r9fpgubCLANmKkj4R+f18cTVJ1RXdxuyvz2a7JpRbagC0AksbsdY92FgAT1tiw4dm9TAxEmDJFp+uK/P5GqEphWAtGlmgkm52Een1w9kqTLAMbA77f2hR9TPliuTS4HQ1qZa0syNboRYbfPFJmqiFXSmNdUmJBIKGZuw7ouNheQDywxX7QtZt5E9AR0wrT4ktOoUBLT1NhZibndifoo5YlihW65rj5epWc09n9RvsavvVXk3JNth1gb4lLEjkInxv0GA0szrI1JuTF5EW5bThOrXZ3Z9gojnNzt57DDKDk9zPKaXAFshFYd6Q0DynkDN4sfhi1rZjSQUfSSSNIAhvxTa1h8CemKSlxVgwBsWO/W8RPpizy1M1CQ4AjVveOX5HFskZKnPohYNcR6jZz66ZBB6frH8+eJppJGtZmNzAVRufXp4YC+QmSttKgAcgfDxkjHHWVRBTZgYXVB2jcR8fLGbTH9pa5fuGKhR6TClcEd07d4GJEX5Wwjnct3AG96BcbhuV/CfkcP5SjphYjSNvLf5nfEMw6tHW9vANf0nAjLTKlwdOKlG2M5HLoq+YifAbDy/TEc1XEtH3SR+uEPtLLVAg3PpAvbC39TUFBuxMHkTEzbxtjlibepsDzbaUiOfqEAhqgAYH3ASwEe5f3ZI6nDtQyitqDNFiNrDYA7eOKinXDiNQVkG5neZJHXoZwzmcyFdO9qIEqN1JvLEzbyxqlDhEVLa2PUwSQrMSUkC34r+N+UcrYuciNKRaecHn8MV/C67Qz1ILCACOc/pP1w7SzCJ3dSgjfvRfyPw9MYsjbemvoa8aSWr+SrajqAfX/T1gAbCRAuZsCR4Yrc1wuoVLsStSnsSzHf8AykgATYYUza1KZYBjpqnbYHvTpaDy3PjPTD2TzaEJTTUrFpIaSYHn1xv0Sxq4v/gupS2ZyDdiNOwnztHjg2VSVAFwTc/r64YzYlYESevL4c8ByVMQAGBYWjkN+XrH++I6rjYFjqQLNUF7UvplGW7RMROxHVTB8x0wSvUMG4vMf6th8Ik/rhejmRr0F2kkHSBKNHwuIi8jDeaQhlCqArDe3wv5fthns0n6HNWm0CyhYhmkQqqLjyBjyP0jDIycAy0E2B6TzPUk8/LClBzpgEdPmTPTaT64INUhQZ03gbT47YWSdgjXoM5XLEMy64UnUY3vzgiPe5i+IVnI000kxuTvG5Pny9RhWrmtLHtASqt74veO8DGy7CPDww2STJWw3v0Jj948sLKLTt/jH2qkERNVo7x6/l9MKV6QkmL7X/TDdRGKnQJJ5WkKOSg7m5xX19TEIqxI/kDe21+mBjVi5NugrSWVMC4Yj08Ol8OUqhYBR3ht4DkIwOhmAsqfu/U/XeMNZWQFYg3O0jnJ5nbbFsjJRW9B2AI2ux7o8jvGE69JwCfhyO8lm5+QxGtlyKqsQYBtJJ0xMBvACTh9CagLEkoD3Rz+MXxLyU0PWu11K8VWYWmYE8hO3zPLfB/shXU2oPWIhV3IkdJ5b32wxRKNUMLBgW/CCJIEc/EfuRZ3IEXUP1JWJj8I5R4YOtXXByxur5EMyxADPUFRxB0AiBBuTp5RiL6i/ahtUKLGBECJKm0QZnDb9hTUmi69oZ7pvqMXVhuPS2KXK0jWqHWygq25HxFriPljTjppvhL4fYnK1t9/uW1WkaigK6qp70k3Mzy3In8+mFBWCt2bqaiARLLDLHMQJA88PcSyilQFEtEa+Ujkeg5DFOOIFKgBOkoDLKZm+28HAxLUtgT8LLE5nsmpqhkbyTYSfvYWzGZEOqSwLAlptvyxN+MK7S9MEQLCx85g3vj2RpHS0rJNhGwExf1+mGS0q5LcjKWp1FkKVViVmYWIMWXxHQzOLTLPppgwNTliJ84B8drDqcCR9bMBEKLeuwEbeQv5YlxXJ91L2HcEbSPetiUpKTSew0U4pyuxh6DGmp1EN7x6HnfC2bzTVaiguAqGRpBgtYAGDqiJv0JxyrxXulQL2UA2M+M+WK+nxJKdNiVBdz3FjaJ7zE3nw+WOx4pctb9PctrT4fz9i2yZ1MQGHVr/AAHgMOUaGlTVhDpDESbxvfqSb9L2xV8FrUuyLkN2hgPN5J38h9PHFoabvTAVSqmFDG82kgbWtc4lli1JroPGqvqQp5kEqGBBKmT+c+I/LBYUSaYUhZmCLEkapnY+HhjiZBlmYBqArcTA/MQdsVv2WmoqGkJIAT+4sN4PSLR4eWJpRk9n/QyckvEhSnXM92nTdLExczF5kyG9IxOjW7Q621Ugp0tpt7xt8DuDj2UzKUKcohV2N2baRsPDfywzk8xKRWOrUCWMSZJ7u3gbeWNUny0vh8fj6kedrD5ZtdM6SzHVK3gnT05xafQ47S4g5mRSFyO8N/EXuOU+Bwh/zU6+xy4Cj3dZEkGD0ty/kYEOH2AZ9cCAZMR0FuuFWJfu9vUbW6Wkhlc2wUBk1iSLj5DxH64C7/1mBlZUKCd7+XXFnn8uyghZ7xljzJM2nl54T7pW6kkSBJ90zPpvi6kn4l1G0tbMXfOllKyQZje8Wj5HDHCqRLM77sIA8Ba48TbEMzkGVRMLI5bmNgJubYcy9AQZIBLAD/TDH/vOBOUdPh6hjF3uQyq6mEuqtTjuaeRG45bR8cTzHEF1xHUbwABuBGFadXTVqStwAJ9LX5zGAZHKCqG943B70AqYvccthGO0LzS4pf5Ot8IaNXToK3FxAvvz6zbHauZLPBimhBM+6w2vPQ9MGp5dKbmruY0gTbkIQef1+M84+tZIa0HunVffYTInE9StUvcOlpCVOkKYIy7M5aCQR3SOZ7wA+BxaZOuygR3gYGjQbeJO1jzB+eKuvVbs5qVCrAyVgjlOkehuRho+0lM0mABBAFwOu8Xjrg5IykuL/Pl/AYNJ80WNfOjtKMIxEwzjaSCNUD4+nxDUzggCdRE9+NwSY+H85YTy3ECxOmy6Tcm1gIEeZ+uAUqR968i24NybbDpJttiaxJc9P9nSm3x+cE8qlyOZufW9+n825uZ6qeygcroR1EfpyxHNUtNE1CIAgmDfwHjfFX/zAuq/dSeViQOU/wA3w8YvI9S6MjLwKn1JUtWkh2jUZMnfy+vxxatmQAqD8IAWesW89p88UxkadDQ2o6QVNuQkneR0xZZGmtRgHBSpcjSIGoG4Jnwkfnh8sU92Jjb4XJaVl0ajsWMTHK0fEx8MLZavVVZGmoWklSY5/db42iPHAsvrZ2RnGljGkke6NrL4R9fPmakPpFQvp3cbieQgWPUkTjMsf7XTNNvzIT4gWLlnpLq7oCggtIubjnHLyxJlp0KSlNRqOSAWEG8SY5ft5YFmVCwaZqlmBAB+PK5xLs+73pdl7yg7gxsWFjf4Y01svT0Ivr6jKZym1JkYMAqQCL96fetFiNx8JxnKtECBczz8J6emLA1EJIrOwDAFSvXmYiIP6YFRogaypJQkKhIAJ6hfp5+RxfHHRfP2JSTktw+Vzaos6feNmO4ABm3Mm3wwzlMzC8hKgfEtiszCGQGjkIF/jyGHhQWVUsdP9tyeQj6xhJxVbkkmiWVWHkG4+QED6/TFg+Z1kknUFBgQNz3eXkcVlPUgYgEltjviYbTS0kMDvIF5At4ec+mJyjqdjQlSo5xGgz02qrcEgEmw6QBvINowPhKq1QhAVIB7pYanHMBiJUkDf6Y5keKP2qdpLLTuFUWkbGAOR54UqIgqVO37VWZg8LpgB+8N7zcYrGMknB+3/OpSNcoY4DQp941da6GI0zczNjPQYus77RF6ihTopiQuqJiIM7iTPpbzxRZLS1RRS1EBu8WHIDnHnGIcSUPVlG0gUw3kdo8CTf1x0sankuXp9AXKqTr7mmXii1G0gsadOVZ58D6+IxTJQqo7MosJCkiww1wimgouJ96xPMxckk4Hls6zVdCVm27se7bcQw2i09RjPFaXJRW3xHfi0tg8tTJQVWHaqzHUSIACm1uh8cOZ3N6Cpo6TTYat79I9LYcyGeF0VgCZ7rWPhvbe/rim4hW7MyaRUg2ZSI5SNjjo3OdNfny/oMto+E5/zWqU0CkrCTaCSSJ70T4nABw51trAG4Goix8MN5TiVcoYKojAhWKgEmOURPnGLBK+X0gVkLOoCkg2tbkfrfFHJw2UfpuBRUuX9dhque63+n5m+KDKDb/I/XHsexHB5Wa8nmRaZq9cTyDYW4ddTP4j/wCWPY9gLyL2+4z8358BCp/7L+n/AJ4e4eIp25lvkpjHcexfJ5H8/sQj5l8hTPn+rU8NMf8A4qh+uHPZ8d6OWlbf6Vx7HsLk/R9kUj5/dgeOsRWpQeR+ZWcUVdQGsIsfzx7Hsaey+SP56kM/mZdcP90f4D/zXBV95fT6HHcexml5mPHhAva1zpUTaB+WK3hYkJN+8Pzx3HsWw/oInm/ULR3Jy8kkkPAJ5W5Ydy3vJ/j+mPY9jNL+x15/oDUQ6RaWefG/Prir4lVOk3OzHfn1x7HsVx+cGTyhKR/90+f0GAUzv/8AEuPY9ii6kyszNQ9pubwDfFnUNqX/AMM+p3PnjuPY0y4j+dALhiOQu6T/AC2L+iJqLP4h9cdx7GfPyIiFYxEWgGPicD4o5DAAx3J+uOY9iEPMvcK4fsHyA71P/NsJcfWa7TfuE39cex7DQ/W9vuUX6fv9gHAHIpiCRZ//ANP1PxOFTao0fhQ+vXHMexqXnl+dRZ+UsNR7KmORmR133wvwn3Sed7+SmMex7E15ZfnqTfKLDMWCEb6Rfn7oxb1TNRAbgrz8sex7GTJwvctDr7AaSyXJuVVdPhZtumM7x9YzFSOo+gx7HsaOy+f2/oafl9z/2Q=="/>
          <p:cNvSpPr>
            <a:spLocks noChangeAspect="1" noChangeArrowheads="1"/>
          </p:cNvSpPr>
          <p:nvPr/>
        </p:nvSpPr>
        <p:spPr bwMode="auto">
          <a:xfrm>
            <a:off x="63500" y="-817563"/>
            <a:ext cx="2705100" cy="16954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96" name="AutoShape 20" descr="data:image/jpeg;base64,/9j/4AAQSkZJRgABAQAAAQABAAD/2wCEAAkGBhQSERUUEhMWFRUUGBsXGBgYGB0eHRwcGhoaHBgaGBgYHCYeHB4jGhseHy8gIycpLCwsHB4xNTAqNSYrLCkBCQoKDgwOGg8PGiwkHyQsLCwtLCwsNCwsLCwsLyksLCwsLCwsLC8sLCwsLCosLCwtLCwsLCwsKSwsLCwsLCwpLP/AABEIALIBHAMBIgACEQEDEQH/xAAcAAACAwEBAQEAAAAAAAAAAAADBAIFBgEABwj/xABCEAACAQIEAwUFBwMCBQMFAAABAhEDIQAEEjEFQVETImFxgQYykaGxFEJSwdHh8CNicoLxBxWSorIWM3MkQ5PC0v/EABoBAAMBAQEBAAAAAAAAAAAAAAECAwQABQb/xAAxEQACAgEDAQYFBAMAAwAAAAAAAQIRAxIhMUEEEyIyUYFhcZHB8DNCsdGh4fEFFCP/2gAMAwEAAhEDEQA/APoNSnhZ6WLiplfLAzlPLGNZEkU02Uxp4iKWLn7JjgyeOeUGgq1p2xJUxaDJ4l9lxNzDpK1aXhglOl1w/wBiMd0jCuR1AVeBYYnqO3zwTWMcNUYATgU4bygPPCjZnE1zsYDTZyY9Vc8sK1mxA5sHbEDUGJtUNyMIbeOGEqWwh2gGJNX6YUYLVSSWwShhU18To1cGhbHhggOEhmJwYVcAPIZjhejTUE23x169sDpNJwQEMxlyplTY/LCzZo8xtiwzFW2KmopOKw35Jy2I1MzgAczImcFNHHAnljQmkTYNp5ziBp+eDRjwwykLQDsPDBaWWn/fDmUyhc7QOuDpw5lYG29v3wHkCoksplCBEGJw32kRGOClqPe5bR9cTehPPGeUrKxR0VceetiaUowvmDywEMwwrDrGFayidgcLrUvgpfFo7CcnqlcYC2cGIVXnbAChOM3eRL6GFbO9BgRzp6Yjo3ttiGnHd5EGlhPtbYgcy2IA46Bju9R2hnjUY88VOe46mXYjMVQuoylrx6dCD8sXaJjGf8VOFTRSuu9Ngrf4sf8A+iPicUxtTmo8E5rTFss8r7Y5RzAzCg/3Svr3gMXNOopggyDsRcddxbHw/KogVmIM7Bb6bggmQZUgwRYgxcddV7FB6ebSmzEqUJZSQBOkkaYYhu7BBF7m1pxqz9nljg5Rd1+fmxHHkUpJNH0wpgwo2x0oJgLHQ/P+TiVVmUfz588eMu3RfOxt7l9BY0oxwA4y/F/avO0qgUZRCjEAVAxZSD4gCD4GMajLVWIBdbxcDrz+eNWtNJ+pKiAci2Jo+C1qMAGDPPAVpE7DA2DuE1Tg1MjCd8S2sRg2jiwBHLE0acV/aHBTXx2wBljvgSNBwFXHjjwwbidTHHYRvvhQpfEg+Jdp5Y5SoDVnBT8Jx1cpJ2xJM1YEAfw4mman0thlMGkYpZFYEgYjVyaiIGOLmse7ScDUw0hkVQBGBPXvgDsccGAEbpVcGFSTivDWxNKkYFhosgcLV1vIGB0q+GRWGCmLQkMtgy0MHapjwOG1BAGgOmBNTAxJqxvhJ8wZOI7FNw9cWkb4VqLFiMG7XC/EM3ppO3MKYjedhHrjqOsBlxIneZPpNvlGCaYO2Mf7Of8AEZczmEpGi1Kk6AU2Yydf4Giw1LEeIIvIxuWiIPpgSi1ycpXwLThLjfDu3y9SmfvqR68j6GD6YsIB/LHDt8PngKTi7QWrR8Fy1YqWDbzcdD+lsXPCM9DKyNpUOpI5TOkR4jUficF9ueDilnHjuh4qA9NfTwLAiOoPhih+zOgLUoLfeXkT1XoY+uPbz5bwa49Tz8aUclS4R9+yVUVaSOs3UH+fQ4cpNNib4zXshxY1KAJXRpY25jUZII8GkYe4hlnqE6W0kSVPLwBH++PjrqVHsaWwmeyZUlkt1HX0x2nnRp934GPlhPL1nMpWULIizTJ5kWsPU4I+RZUUUTrg31m8X3gXi3jGMrb1N4Zb9V/RW9kpr3CnMGo1xCiLAmTe18MpXjlhKiTuREi8cv2w4yQDtj0+x5NWO3z1M+aNS24JBhMkDHnqg+eB0NvU/Ix+WOoQZI5n6W/LGzURo6jCfLHXqgyIwNbkkeXw/fHKBuT1bT8B+oOBqDR0C+38/hwwmUJHTEFqgOesAR1Jv9Bh2ngIAp9nPTE2y2m7bC58ueJUK/d7xuCQfOeXxEeYxHiE9jUncqRH0GGQCdDKDs16wD8r4WoLJMdT9cWDGLYQyD+9fa3/AHNhrOGxRA3xDLe75lv/ACOA5qsQPiR6An8sdy4hQB0GDqBQatWGkjxA+JGIsb4WWtq0f3kt6QWE9OWCtUGuOYE/GR+Rx1nE5x7ROOBsGRhGAEgExOYxIgFh/ifquIZhY033YD6/lf0ODudZJWOCoxPPAj3RJj9fAYNRpQoB35+fP54XcOwuySB1hZHmcZzjPtHQy7lahI2lhBANoETM87A4vXzJk84Jt/oJH0OPnHt7m6L1dKrFSmZqMoJlRvrGwPQmeUc56brgriim9zUD2moMAwciOeloAPUxEYouKe2lNqyUKTSS0hgJB038gQ0yD0E84wGe420BQwUEXGkEX3sdvG+EuMNUoIvZsVNQS0C5BvffleB+uEgpy2fXgtPHCK1K9uS+zlJEqVmVx2OpnRiYkTYKIkkMHgCDCg4+kcG452gRKgIq9lqYGDew3HjJvGPhWZ46alHQ4UntC/ac9OkAUxyCCJC4tf8Ah1xkjiAZ3YU9DBiZNtSm+5ABAxpn2eSWuzDHNF+BI+5tVOmegY/kPrj2YzWltrSR491S0ev83xVvxVVKq0jWoC23OoFhH+Jnx+sX40lQFVkMQxXULHUSqGx/EsfDGbfkrsVP/E7KLoo1SpISUeBPdJXSYBkjXaBycxeMYvgtEvLU2KaTqSYbSVvLyIK9J8eePo3GM1TzWXqKYGumVIJjS92A85SQOYi98Yn/ANKpT/8Ad7Ro1atCjl+EHeduW2NuPLj7rTke/Tr/AI4M8sTc7StGy9js4CTTcDtCNRgaQRbUQATadJ9TjRSRcctx0/bHzz2cRaWZLotQaXamq6bFSpMknxB3IuuLWv7fA9qyIR2RKlWszkFA4UAyIDXJGPG7Vgc8n/yX2NuPIox8W3wNhmYYKcQopePp8sfPxx+u+XTMDNaVKhzT7MAi9TUvMkjszsb/ADxdUuPvQZFL6zVJgxG2u/OR3TeRvjLLsE3LU1v8Ph9CizxqrNk9AkE7GOfPzwDN5rTSk7/pJ/LFL/6iZa3ZuR3gxRheSuiQQLLdwAZPOYwvX46HDU/v0qhV4Np0JYGBI/qbxyONnZ8coNvTsRm09rNQyBUJj3Fn/pH7YBlqUKg6IJ84H74zGa9uBregyglx3WUmO8O8N/uk6TflsMO8T4+3eNJwkCSdOtt2ACJEMCRvzkbTI1OLZPUi0o1lGlSe87ORY8mJudhbA1rhYJvLVCANydZCgDyJ/PbGJ4RxiqXLVmKdjdQLdoY1EFZJQRIk/lizp8aEK0OQC3uAiJDOZg/iInrEbTKuA1msyamWLRqkAxyspgfHfnjtTi9JKq0mqBXYSFNp9dp8JnFRwnizKlLtAJrGDHJwgtG8EiI5YrhmKVSv2lRSoZoqXB1RpCIoNxbSxUH054Ci7AzQ0s2vaF2shBdPHSIZ4A3jbwvzx3NcUSqlREbvoyo6ndSSsWPIzY7GD0OMZQ4lWarWAUhKlNqiq09x2GgAAWnS+pgBv44Lw/MaK7uagqtUFLXpUAF0ePxEA3gjlN9sUaS6ipye9G+Ld4noPr/Bis4fVtWnk7Afz1xluN+0DvPZMRVJLimfdNIyhuBEwhMjYEdMMLxV6VHT7zHWXM3JAVe6YksWB2+eF0tdQp87Gmz7RYEEqlQkdO5F+m+H9kJ6KT8sYLMcRY1FZU0ItTMGQZ1K6t7wJkXjfw22xb5r2i7yBn0KXCusXg0tQWdx3pk9BFsMo3wwSbjyjQUyC9MDYU5+S/kcERf6pH9g+pxk6HtISqMXAYq6AxY6YC72iwk+e2LLK8eDPVYgLUSlqNMkXhSQQQTaQZO4ggjbB0g1GhakMCZLgeZ+H+4wtwXiJrAzp7umCuxDLPU7GRM4Sre0tPUWW4p03drj3QU2AmT4W2wKb2O1It8uvec+IH/aD+eBU8xrrKRBUI2nxMpLD6D/AFdcKZzPBaVU3BaoyCLnkpb0AJ9Mc4fxSmzLAKaaAqBWidLMAm1gTEQb4KTC2iySTVY8lEDwJAJ+g+OGlc4S4YSVOq51t9cO4XcOxj/+fKLADnudoWACBtPI4rs9xLWw1opQ/eKMSu9v7pDco2GJs6rc6yLgmYjeWAHuk2+GAnMp4Bhtf7o1HnbY3MnblOH0MOpGX4lwSjVqrFPs9A0tpkCZ97STvpBPmw6YyfGz/wDVKKMAq406m5ja5N8aTO8VChoA3JgeJ6jkBAxic5l3q1AQ2m5JbaIvIPW1sJ2aUpzbk9lweh2nFHFi25NtxL2JGZTtez0uF1OEUQTffTABMdJuOmK/2H4Kn2ipplStMCHaB/UZRHU87HfGr/4be0Rr66Dd5woc1OoGldoA6bWucZz2gz32fPVnUQO0KtHIMZDHkRq3BEQTjoZcjm8UiGPFGWKUoJWqfH1/Pga8UxCvYwEtJkkhY8gACfTEKFJVae5pcydJmJqLueTSxjnY4Q4PxM5qm3Yhy9NqaVEggDWwVoKyCBfyAnzb4hkqoCGGKEOxXT7opsFF+W/WD4b4q4Lgx65cksvmoqOgA0OQpfUPfJOgjXeNJAna/hgXDaTo8FSdfdJuT31gRFjcxy3OA8OUsj6ypARHBK3BbUpF/e2B8ALRIxcj2dMUG7y1KlTSzLJCwhAZhaR2gBufhNhFJJ2GdtqthbNZZUpmnSuebVGAOpSQSdW12uLn54hw7hQqagv9MipDF4YhQpJ0WBknrNxHjh9+GZkV+zV6dSoo1FmXSHUCjpEw07lbzIHgMAo5Our1VSlTJdwgRWYQVLj+mSCQBp1SYAAHK2BceKG7ua3Ul9f7KXjVFKQWkINMKO8VAMA1JMLI3fSR4Dbkrwwu2bQ6YCr2Y7pOowyGoTJAOlpZjBMCzEYPxOlmKjUqdEQ5d0dQAQQoBY2WdN2NhsRik9oBm8uSHcw3IF4EmyldIiJtbmN5xZVx6mdxnzvsbg5dauuoSoZ6R/pgHVJpjXL8oi8eI2bC2VpdkyNUo9l2hLkTJIGn5DYG0/AYrfZ3MxQpsapL3lREoF1IBM+93oNuQBmIxZZ3OKSVqMSxUKoYHUJgbxDf5CwxLu+hTvfTc6OGdm6uUp6VdESCNZEBi3haR0232DGYbUFdZIP+pu7Hdqx3oJ2gwbztdE5llKMaTOO00qaYklhYAp94nTAKydxab94UXzbU6FFdAmajgQQLFiStwZUKLje2+OUaRzk5PdnMxTHZy7FR3dKiASVjew6bfxQZviy0lpUWUoNCVWdWuEGpnIETe8gxIsDcYd9qMn9kekXltcCZLlgJmA5JkAgkbGAdxgWXzC1cxTCsqKcuHLjfTBZZsSpU2ImASLGDg6YpbIXvJN7sczWcC0tKoCahbswfehWYy3hET5DCXDM6vu94dkWYSp7wiTuJMETtNpveH63B9IBb+rUM9yPujmu51bW2NhGxwpkKKt2ishpuXBXuEOW5KA11PMEC885wi3+RVvbbks6XZUQzhWqdppMNfuKO+irBJEgi3Inrfr5RFXswsaaoNR/vDYkOD7p5k84HXA14X/QFUhgKjNSjkFWVERzsx9RvGDe03B2ohK3aGO1poSJB0u4VtV4IMmx2JG0mabEd2DNFKyqqsyAErUCAH+lI90b8iLCe8emOqEKEAkIzsqgbgFZX069fQYFwmjVroukSCqM4U6by5BVjcQZ2I5YC9Woa1bL1CCaakSQNR10iwJKwDs1x0xySRzlJoNmeCU0WsvauzgwgLkkq0w3T3Tf+4eWFMvwSrRpHs6pq9kVXv8ixI70XAEaQJgSp8neII6IatWmG7OARBlbgdx+Yn7p8b8sVf/qDQ1VUVqtUzKAd0NradcTbTH69WUFJVSF7xxd20Wecyr0kZHfSwAdmESobVMapAJMCLm45iMZ/hnGsrTzlVe0Z9VKpTZnkLNl0EsCQbG5ESbm5OFW4RUzLscxVFNgpKqzAAWJUs7W022BLGN+WKzOVxVBSqvZZoEr3hZ2HJz91+je63ON8VWKHr86Elmm+nys+qezVTsKIY6P6zCCpsQDpEAC3mbfAYq89laSvLOBAKyWgkFy3cQG4IItfpcb5f2Wz/dWg8hlLEjdSIkR0g6p6gr0xtOK5nTSSYapfTYGCxiDqF5kW5HEXCMdiqnN7vn4/QT4hm+1p1CGZEqAqp0kXqMGb3ogwCIMW6WwDKKzVKjh+0d1WmGBtCsL6jzOkXiJQnniw4PQ1ZWGjs3eabEEBjEEQYIBkrt1jHMznxJqU17NKP9PRFxMzI2PMg85wqi72HclW639QvE+JCnoRiSqdqzEEqC0BEDAXIJYtbaAYMYXyfHc2KaLMsiKrk3OoATcjy5md+eGcxwsVK6lKwRdAaoLEk7kRyYz4WbC71ixJECSfui/jawkXgY6uhyrkuF9nFGnUxMM4I6qZIHhFvhir4xwVEytQg3HaVA0b9x4UzyGrfqBi2fjaNIDAETI5xpO3qMZP2w4mTlqaLfW7T0hYMfMfDE5TSLYVrkkjBZDhdTM1CqAkCSTyA88S9p+EpSphUYFlhnaRAvpFjvLEDyxcZj2gSlSCUaSmRZmEx5DbGXz1UNQqK8DWQ2uJMqCBC9LnE8Tbkn0PR7RGcoSL72CziZelmM3UdFOk00QMJMaWJC79LYyuS4o+Ydi5A7RyASCSSY7nz54abJL9mcgizsQbqJNNR96IEnn0wTKcGNGnTLVaKxDHvyZ32AONMlCLlNvd/wCDzcU8kaUNkuS+4PxitlKWqkSVB01EfY1EVdUHcEjTfy3i9xmvbPIa1zFTMHW6iaSpqZQUIam8CI1XO0g9MZSs7ulV0nsK1eoQxNgBA1KDfcgm3IDFVR4VTqUjrAWotWC07JHeEc4Nx69RhcdLeY/aEqTSNkvtJSzlSmMu9SmTK8lvB06lJIKyAsERj6OeL662WVLpoqVHMfhUhQItuT6Y/P8AwLLtRzCkghFqLL81ImQCOoNx5dMfauF8dpIKa01tDAAzYRsdV/vc/HDZdGPrsZdd8lnwjOTVrVDslJVE2gs7Npn/AKfiMA4HUbTmsy24qto/07x/kYxS+y/EtKV0faS/Mzzgar2II3x7gvH1KZkPKIJcA8hMRMxO1us4yOe+3xKwypwp8uv8CFfiDZeKzswUHQQh0swnVdgdUG20bLfEcxxNHydJhqlnqa1ElrBIJCzbfvG3XB+Ee0tHPAZeqgJy4A0vs3IwVuCSL+nSx2yVN20qEWnqAeAItsq2gKDAJ5nawOqkLhSaKZcyzL+uCu9jqD1aykoFpFlGnwadOqOZ0k+UY1vtbwtnXtUj+iCjrF2l6Tgr5BflGKvhWYNHOqjEENdSGBkyoUEb7fTzw43HL1qTkh6vuCPvAnbraPhh5ZGZotO6LalwpHTK03YrDJXSPxodbCOh1HAeBZAZX7VUFyXhYnYRC38TE+GKP2i9o/s+ayTEwoUKRzuvLrO2Gamfb7Ax6FnY3mzFmknnAnb5YR5JJOv+nWtVPoG9vciMwcuZAUXYz3oZl9zqeXr54reL+z1Nwv2fuVUVQyKQJQDTeTJPdUSSJjEX4i2ZoUa1D+oVRkOmCQ1rkEGD0tedxzouAcQKs9SiwNVgUY2MS0m02n6r4YdTb2FdJ36mr4S1XKTWr0BoFMIDTIlQDMlGa52FjNhjKZri5ZmrLV7Mgkt+IMyt92NYgwsjYE9JGh4JxhWoPmsxUBRDBQstjy1DkSdliTigr5mjmM2lOq1MVO0DgI06g8Pp1D3rRaf36MnpumjrVouMpxOupyGSdZIqGpVb8KKxNNSdi3UeEeONi3ElOaejpDDQDBv31Mixta3qB0xh8hxIPxKopIHZNJJ3JFiFHMDUCcP5zjS0eI7zUcBtN/dNt/Aj5YSclGmdGTe7L72UpLSpVwxMUmKk8wqliJgdDNsJcdVHShmVQBqjIrOCSHDJUQCNws1CZgcvRZ6xOT4gATJ1SZg+7Jvysd8Vns3xTt+HJRJDVKZABBMXaVnUdxN/LBU3Wo5tcG04lw5639PtyCwtplQhkX0TLGJiT8MLezOR7KrXDQCpIWTupd2RieuiPhgfEOLgcQpg1NKlYgMRM6oNv7hGF6udRmzbEahSpHSTzN7mPl4ThozTOZU+22TFVi1PSRVNEx+AqlbWWEQY1A85PSMad+DUKFEPD/06J0ku8lQpJE6vO3jtimXjOrIqgu76gx9Lk+JBw7xuua+Xy1EMA1al8+5b1hhgPLfhXoPirWnJ1xfyPnnCqYSt2hJB10lA5EdmGqEz0BQDzbG3fiatnaIqJ3aNNHMCTJDQY5gyDN94sRjE8W4LmGqPSqgLl6JpsRyZqgRTqMg1G7phAQoCXPInbL62dajVZQaaTablaaqFV2WNGpb91b6jti6hw2+i/gOXKvFpXV+9uzd1fZ+lTy/aO4KU6ZZgRIYAMTEwRMwB9Dir+11ab5WnmNLmqtNp2PeNkYT3umrne3W/yNVK3D6K1DIZVRrwbWIPQkDbHPaDL0lzNGs6SQ1JEN4B1chtzmeWkYXUokn4lYvxDh1bvs2n3feUgRpBN1Md2BEGTcXBviu4G3a0VdCVBAMKTEkAkCehMemNFxOsKozNMSIQrYbkqeZsd487Yo+DUdFJVYjUNwOR5r5jb0xyla2DJUYl84ZHeNhG/WZwtxSsXolVbvJNRQNrDvX8vHeMcy+VJ8Abz4YJUKKhEk6iBAF28BbaRJPQY8pNKWwP/HxnLJreyRQUOHvUovWZhTRTC6p7zH7oA9fhipzRZkEdbwNsa/PMXhWbSi2A29ABt5nUTj2XGmyAALyH641LtGnejf2jt8PJF2ZvO1tGVAYQHZTB6A7fBRfxxW1eLNVOmmGZjyUH8sWvtDwyo6P3i+mHBJkkCZGw2BPwxYexZVcqhAElm1WuSDzPgsQPHGp5IQxd5Vu/5Mq7RKKenhivFM0VoUaKqVOmCvPUTDbeIxecM4aKdLSwVmgFpEyQLfkMIZHLK2ZZm3pT6EsQPhf4YuFe5n0HXxx52eeygvmw9rz7pfBAMjR0IFsDzgC5MEk+M9cceg6q0HvGCPG9wfSficSdBa9xv+2OK0gamN+Q/XEdTuzzJzbe53L1WpFjqMkX8rwB6SMN5DNhHLQjW0lXWVIJG6mxuJwoM7TUdmwsR187/PHOHKuk/e7xAnmJgEnBbdauDoTppJnfsSliygKGkygAPM7jxm/7R2plKg0lahB06TLNcREaQYPmZiBhiq0ssWG30/nxx56vjHS3wwvez23K95SoU4ekV0Z9pkglpgSLxYm/OIAwf2lp9vmFIckIxddNoJvY+JEz44i+WMkg+9Y8+XX5YmVUyWm3Qx0/TD9807TJuTrcL7YDthlzIL0xfc8hvovuDJ3wz7I1OypVqNQxTqgkCRaQQ1z1328MIVqpJhRpuJMz5AfXHtRAOoA7eUc/ng99PSkHvKnqFOD06mVf+izOEBIUWVmNhqY7zY4O3DyK1Ssh0tWYlgLKJ3Mc7zH8l3LkwL73xPsyxiQPPCS7VO/5GV0VWe4aXIYhQ3dvpnwDvstgZ5897YrODezxSrVaEIBCgsogyGBZVJI+f6Y1NJPxQRAEbz4XthTO0AJCEz4LPOYgQAN5OKY+1y0uHr1Fk6Wo7wHhq0Ky1kYnSSDsZ/ESTf8AnxY4zFauaqsQ0KA0baCSsDzP8k4llKLKg1aR0085MyMAqMpaxgjb0/fEO/m29xm6gkWvDH7OjmgXJNYs7TvPZhdh5C2KjgrmgxIEJK26wSx57kmOlvhF8wphb7XMc+pwanTiVm4g3HT98M80q8QuvU1XQsvaCmWzNCuu6oLbC2ux/wCqMWfDs5OXzUAa2UzMgXF+UjnHpihqZiCAST8/hhjKZwohuO8L25fz64H/ALE3LUWjJJsRTMEZHsaYYMVaJsZZY58/HF7R4opfJIbRSeH2EoQPSROM3l8zLkLyDWPLyjqet8PMgZKcqoqKCJA/GVJ38Fj1xddpcH4iUJqXBLiftCgWXJ7Rqoq2HIGooBtsEex8D1GF8r7S9rqQr2avpYksoOtQezg396dJnaBaTiGYp0+0QuVDE94mzaCTqVSefQbWxU+0vDBl2VqFRtBYBNUFw/3RIABHOdNtPOZxvjmUqS2vg0R06W30NbwVWEI511FOqoVssgiFUxBJkXN4npi/zXG0rZulTLCUsVBJ7xBME8yAvpjLey3EG+wQvdrUqpVyZOppmb7yr89r4FwtRl6dUhJqmoKpqM19Skn3Qp3LGRMmTeIGEyOMpaJOgKXVGszueinmWGpdDimCBNwEuB0lvHbFJSzhudyxLMQdyfLDmRzn2qlL1W7xBIZQofSAVgR3SQoMbWG84xmezz0W0FC1p1IGg+PdtiGbs8sj8EqHc9O4RyqLqcwAD4x5Drz/ANxiGXpyoqmZYHQCbIhuQPE7s3MnpgmYyRZiZteFvdh7sjYx1xzLFly4YaQy92KgJUwSALcyIxmT8NJ7tg8uKl7gkYuksRG1jMweYHwA9bYQ1IBOuCfHqPlOGqdQtK0pYBYlthay36CBHQYHwvgiJNSswY3sPj/PLFVpjd+yXJmWLXVlfmeLog7ilmYQSTa/L8zHj54U4XxL7NSYBC41gDlJg6z8R9MXK8HBYMUA1GYJ92OgFpgAR4npewTh9NVkwTfSPz/fFXmxRjppu+SiVLSjMpxbRqZVlqx1NJiCDMDrY4szxR2o6yum3qSdrdTyGHP+VoxHdAg774K2XXWJFk2P7bSPl5mMJPLjl+3clkuTcipymUq1BqIIEwJ6cyfp88WiUVJ06oKiem3L44saRVhIOxj4HAa9EB5gT4AD49cZpZ3N+gncKKtFTxGiAmuC0HZufmB44FkjpChNRk94kwFMd49dj/viWZy1RnADWuT4H+RgGTPdYq25uvj4Y1LycmST8V0XNNybjbYeUbnpgf2m8wd488DGaBW+xPxOJ0aoKnw/m+M2n4D62+GSyeZ70dZn8sdqZqCxi3T+eXzxHsrg7eWIpJeeXyx1K7DqaSXxGMnRYKNRBO58sFrVQNzygzy1TBPQftidLrhfOpIJG5949I5xO+JJ6pbln4Y7AKuYNNTBDEG97iwN+tz88OZcMXRogBRM7+O3M4qUalamAStgzSFmbAkHvHzFtrbYt3kAxcxYDp18/DFcsa2Eg+rCjLmNRNx12whmsvL/ANYdwwNQJgHbSR/dMSeeGKtR4CgGCL+fQ4DpGpRVPbsxgU0ayiDdknvHlePDCY01v+fnzHk4y2SLA0lp01QFm0i1/CBfAMtlEdSSsHzPwF8Cy1RtRlQoRAABYA9Iw1l32nnOJO43vuPam7a2D5ShTpr3uhJjnhbJ1tQYs0czsIAn3epj64Bmc4FZl1MpjUW7pULzkG+23XC9QgQSNVMaSxWxK2k2sTF5th44m1b6iSzaaUVwNag7ELPdtOxBi1uQg+tsODLSAsgePpefU4Dk6gVVKjlE9QtlJt0GDVKwDIJAZzEna0T/ADrGJztypFIJVcigzpCVCoIJOlfGJkgxyIHnfFtSrQ2kc4MC8QAB8cVNZSamsy3e3HMjaI/m/TDdTiMVI0gEDc+g+EY1ZIuSSXoYsc1FtvbcfzOUSZaGsZkbcr/E2x5sgjUtKmx5HaYIBuJBE8sV4ru47wn3jCxcCwI68yPMYINaKRPPc+P1OJKM41Ut0aVlSulsNcMyi0EJadQNiNtEQAY5zeY6zywXh2bDlwdjbSfEQZHr13nCtWudIUgkkxeTsJ93nbyF8eyuZY6A4KnYyIvffAlqlcnyP3m69BniWSkh2PdAURtIEATewsBOLTIe5GqdJIvHW3yIxn6OUTulZkl9eqGDAzDnUJLK0RyFrYfh/wD7Z7v5xh52klGe5tjmUqTViNSvpGonbzuWggA+W9tzhTiubLqKVMkM8kqbSAC2ojbePHww4lM1JKrqIJ0g2k9R/OhwtVoVQVDhS9mKlSJGzKpNiBPyB8cNjSTvqjK26a6MXYMqooTSzGagBsP7ZBgTHwEY9lKepRoVZLET0g3M/l1wBKMMygtpklb7C5+W0+eB5UMDMk6QT8SYA8zi7Vp0Ze8dlorg1Gp/h6c55HwmQeZ25nECneJJJtAIi0dOkb7fTCmThaxaffg3PQTcee3rg1YkAgCbb8jN/QRywjjTpei/2NKdq/iFSqLBZFrGb+nS+HKUlCEgnYajA9T8/hhJ8v3bWJXfxMfz4YjR20mYlRbfeY/yb5DfE3FPg6MnF0wqZy6gwBJMCYABsAWmRMtYkXHliVaudRYCbCfDnGBU/eOqkAus+6fd1dSDDKTc9J8cHzCk7ec/p8sdKtQd2uTlVpgLYnw+uF6GXEEhRJnw8Jwwr6N+cDwA9f59MRq5gAkC0C088BWtkBpPdgKwAAF7En8rY7Qo6pOyraPE7/7+OF6lcapNwRYfpg2WzHdAAI1S1/O3nizTSIKtRKudgMFpi3h164mhLCI9AMJVKrXgGNv3wi3VIMkoux8ZiAfj8P2wN8wASpk33+g/b1xzKkWn8M/r9fpgubCLANmKkj4R+f18cTVJ1RXdxuyvz2a7JpRbagC0AksbsdY92FgAT1tiw4dm9TAxEmDJFp+uK/P5GqEphWAtGlmgkm52Een1w9kqTLAMbA77f2hR9TPliuTS4HQ1qZa0syNboRYbfPFJmqiFXSmNdUmJBIKGZuw7ouNheQDywxX7QtZt5E9AR0wrT4ktOoUBLT1NhZibndifoo5YlihW65rj5epWc09n9RvsavvVXk3JNth1gb4lLEjkInxv0GA0szrI1JuTF5EW5bThOrXZ3Z9gojnNzt57DDKDk9zPKaXAFshFYd6Q0DynkDN4sfhi1rZjSQUfSSSNIAhvxTa1h8CemKSlxVgwBsWO/W8RPpizy1M1CQ4AjVveOX5HFskZKnPohYNcR6jZz66ZBB6frH8+eJppJGtZmNzAVRufXp4YC+QmSttKgAcgfDxkjHHWVRBTZgYXVB2jcR8fLGbTH9pa5fuGKhR6TClcEd07d4GJEX5Wwjnct3AG96BcbhuV/CfkcP5SjphYjSNvLf5nfEMw6tHW9vANf0nAjLTKlwdOKlG2M5HLoq+YifAbDy/TEc1XEtH3SR+uEPtLLVAg3PpAvbC39TUFBuxMHkTEzbxtjlibepsDzbaUiOfqEAhqgAYH3ASwEe5f3ZI6nDtQyitqDNFiNrDYA7eOKinXDiNQVkG5neZJHXoZwzmcyFdO9qIEqN1JvLEzbyxqlDhEVLa2PUwSQrMSUkC34r+N+UcrYuciNKRaecHn8MV/C67Qz1ILCACOc/pP1w7SzCJ3dSgjfvRfyPw9MYsjbemvoa8aSWr+SrajqAfX/T1gAbCRAuZsCR4Yrc1wuoVLsStSnsSzHf8AykgATYYUza1KZYBjpqnbYHvTpaDy3PjPTD2TzaEJTTUrFpIaSYHn1xv0Sxq4v/gupS2ZyDdiNOwnztHjg2VSVAFwTc/r64YzYlYESevL4c8ByVMQAGBYWjkN+XrH++I6rjYFjqQLNUF7UvplGW7RMROxHVTB8x0wSvUMG4vMf6th8Ik/rhejmRr0F2kkHSBKNHwuIi8jDeaQhlCqArDe3wv5fthns0n6HNWm0CyhYhmkQqqLjyBjyP0jDIycAy0E2B6TzPUk8/LClBzpgEdPmTPTaT64INUhQZ03gbT47YWSdgjXoM5XLEMy64UnUY3vzgiPe5i+IVnI000kxuTvG5Pny9RhWrmtLHtASqt74veO8DGy7CPDww2STJWw3v0Jj948sLKLTt/jH2qkERNVo7x6/l9MKV6QkmL7X/TDdRGKnQJJ5WkKOSg7m5xX19TEIqxI/kDe21+mBjVi5NugrSWVMC4Yj08Ol8OUqhYBR3ht4DkIwOhmAsqfu/U/XeMNZWQFYg3O0jnJ5nbbFsjJRW9B2AI2ux7o8jvGE69JwCfhyO8lm5+QxGtlyKqsQYBtJJ0xMBvACTh9CagLEkoD3Rz+MXxLyU0PWu11K8VWYWmYE8hO3zPLfB/shXU2oPWIhV3IkdJ5b32wxRKNUMLBgW/CCJIEc/EfuRZ3IEXUP1JWJj8I5R4YOtXXByxur5EMyxADPUFRxB0AiBBuTp5RiL6i/ahtUKLGBECJKm0QZnDb9hTUmi69oZ7pvqMXVhuPS2KXK0jWqHWygq25HxFriPljTjppvhL4fYnK1t9/uW1WkaigK6qp70k3Mzy3In8+mFBWCt2bqaiARLLDLHMQJA88PcSyilQFEtEa+Ujkeg5DFOOIFKgBOkoDLKZm+28HAxLUtgT8LLE5nsmpqhkbyTYSfvYWzGZEOqSwLAlptvyxN+MK7S9MEQLCx85g3vj2RpHS0rJNhGwExf1+mGS0q5LcjKWp1FkKVViVmYWIMWXxHQzOLTLPppgwNTliJ84B8drDqcCR9bMBEKLeuwEbeQv5YlxXJ91L2HcEbSPetiUpKTSew0U4pyuxh6DGmp1EN7x6HnfC2bzTVaiguAqGRpBgtYAGDqiJv0JxyrxXulQL2UA2M+M+WK+nxJKdNiVBdz3FjaJ7zE3nw+WOx4pctb9PctrT4fz9i2yZ1MQGHVr/AAHgMOUaGlTVhDpDESbxvfqSb9L2xV8FrUuyLkN2hgPN5J38h9PHFoabvTAVSqmFDG82kgbWtc4lli1JroPGqvqQp5kEqGBBKmT+c+I/LBYUSaYUhZmCLEkapnY+HhjiZBlmYBqArcTA/MQdsVv2WmoqGkJIAT+4sN4PSLR4eWJpRk9n/QyckvEhSnXM92nTdLExczF5kyG9IxOjW7Q621Ugp0tpt7xt8DuDj2UzKUKcohV2N2baRsPDfywzk8xKRWOrUCWMSZJ7u3gbeWNUny0vh8fj6kedrD5ZtdM6SzHVK3gnT05xafQ47S4g5mRSFyO8N/EXuOU+Bwh/zU6+xy4Cj3dZEkGD0ty/kYEOH2AZ9cCAZMR0FuuFWJfu9vUbW6Wkhlc2wUBk1iSLj5DxH64C7/1mBlZUKCd7+XXFnn8uyghZ7xljzJM2nl54T7pW6kkSBJ90zPpvi6kn4l1G0tbMXfOllKyQZje8Wj5HDHCqRLM77sIA8Ba48TbEMzkGVRMLI5bmNgJubYcy9AQZIBLAD/TDH/vOBOUdPh6hjF3uQyq6mEuqtTjuaeRG45bR8cTzHEF1xHUbwABuBGFadXTVqStwAJ9LX5zGAZHKCqG943B70AqYvccthGO0LzS4pf5Ot8IaNXToK3FxAvvz6zbHauZLPBimhBM+6w2vPQ9MGp5dKbmruY0gTbkIQef1+M84+tZIa0HunVffYTInE9StUvcOlpCVOkKYIy7M5aCQR3SOZ7wA+BxaZOuygR3gYGjQbeJO1jzB+eKuvVbs5qVCrAyVgjlOkehuRho+0lM0mABBAFwOu8Xjrg5IykuL/Pl/AYNJ80WNfOjtKMIxEwzjaSCNUD4+nxDUzggCdRE9+NwSY+H85YTy3ECxOmy6Tcm1gIEeZ+uAUqR968i24NybbDpJttiaxJc9P9nSm3x+cE8qlyOZufW9+n825uZ6qeygcroR1EfpyxHNUtNE1CIAgmDfwHjfFX/zAuq/dSeViQOU/wA3w8YvI9S6MjLwKn1JUtWkh2jUZMnfy+vxxatmQAqD8IAWesW89p88UxkadDQ2o6QVNuQkneR0xZZGmtRgHBSpcjSIGoG4Jnwkfnh8sU92Jjb4XJaVl0ajsWMTHK0fEx8MLZavVVZGmoWklSY5/db42iPHAsvrZ2RnGljGkke6NrL4R9fPmakPpFQvp3cbieQgWPUkTjMsf7XTNNvzIT4gWLlnpLq7oCggtIubjnHLyxJlp0KSlNRqOSAWEG8SY5ft5YFmVCwaZqlmBAB+PK5xLs+73pdl7yg7gxsWFjf4Y01svT0Ivr6jKZym1JkYMAqQCL96fetFiNx8JxnKtECBczz8J6emLA1EJIrOwDAFSvXmYiIP6YFRogaypJQkKhIAJ6hfp5+RxfHHRfP2JSTktw+Vzaos6feNmO4ABm3Mm3wwzlMzC8hKgfEtiszCGQGjkIF/jyGHhQWVUsdP9tyeQj6xhJxVbkkmiWVWHkG4+QED6/TFg+Z1kknUFBgQNz3eXkcVlPUgYgEltjviYbTS0kMDvIF5At4ec+mJyjqdjQlSo5xGgz02qrcEgEmw6QBvINowPhKq1QhAVIB7pYanHMBiJUkDf6Y5keKP2qdpLLTuFUWkbGAOR54UqIgqVO37VWZg8LpgB+8N7zcYrGMknB+3/OpSNcoY4DQp941da6GI0zczNjPQYus77RF6ihTopiQuqJiIM7iTPpbzxRZLS1RRS1EBu8WHIDnHnGIcSUPVlG0gUw3kdo8CTf1x0sankuXp9AXKqTr7mmXii1G0gsadOVZ58D6+IxTJQqo7MosJCkiww1wimgouJ96xPMxckk4Hls6zVdCVm27se7bcQw2i09RjPFaXJRW3xHfi0tg8tTJQVWHaqzHUSIACm1uh8cOZ3N6Cpo6TTYat79I9LYcyGeF0VgCZ7rWPhvbe/rim4hW7MyaRUg2ZSI5SNjjo3OdNfny/oMto+E5/zWqU0CkrCTaCSSJ70T4nABw51trAG4Goix8MN5TiVcoYKojAhWKgEmOURPnGLBK+X0gVkLOoCkg2tbkfrfFHJw2UfpuBRUuX9dhque63+n5m+KDKDb/I/XHsexHB5Wa8nmRaZq9cTyDYW4ddTP4j/wCWPY9gLyL2+4z8358BCp/7L+n/AJ4e4eIp25lvkpjHcexfJ5H8/sQj5l8hTPn+rU8NMf8A4qh+uHPZ8d6OWlbf6Vx7HsLk/R9kUj5/dgeOsRWpQeR+ZWcUVdQGsIsfzx7Hsaey+SP56kM/mZdcP90f4D/zXBV95fT6HHcexml5mPHhAva1zpUTaB+WK3hYkJN+8Pzx3HsWw/oInm/ULR3Jy8kkkPAJ5W5Ydy3vJ/j+mPY9jNL+x15/oDUQ6RaWefG/Prir4lVOk3OzHfn1x7HsVx+cGTyhKR/90+f0GAUzv/8AEuPY9ii6kyszNQ9pubwDfFnUNqX/AMM+p3PnjuPY0y4j+dALhiOQu6T/AC2L+iJqLP4h9cdx7GfPyIiFYxEWgGPicD4o5DAAx3J+uOY9iEPMvcK4fsHyA71P/NsJcfWa7TfuE39cex7DQ/W9vuUX6fv9gHAHIpiCRZ//ANP1PxOFTao0fhQ+vXHMexqXnl+dRZ+UsNR7KmORmR133wvwn3Sed7+SmMex7E15ZfnqTfKLDMWCEb6Rfn7oxb1TNRAbgrz8sex7GTJwvctDr7AaSyXJuVVdPhZtumM7x9YzFSOo+gx7HsaOy+f2/oafl9z/2Q=="/>
          <p:cNvSpPr>
            <a:spLocks noChangeAspect="1" noChangeArrowheads="1"/>
          </p:cNvSpPr>
          <p:nvPr/>
        </p:nvSpPr>
        <p:spPr bwMode="auto">
          <a:xfrm>
            <a:off x="63500" y="-817563"/>
            <a:ext cx="2705100" cy="16954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98" name="AutoShape 22" descr="data:image/jpeg;base64,/9j/4AAQSkZJRgABAQAAAQABAAD/2wCEAAkGBhQSERUUEhMWFRUUGBsXGBgYGB0eHRwcGhoaHBgaGBgYHCYeHB4jGhseHy8gIycpLCwsHB4xNTAqNSYrLCkBCQoKDgwOGg8PGiwkHyQsLCwtLCwsNCwsLCwsLyksLCwsLCwsLC8sLCwsLCosLCwtLCwsLCwsKSwsLCwsLCwpLP/AABEIALIBHAMBIgACEQEDEQH/xAAcAAACAwEBAQEAAAAAAAAAAAADBAIFBgEABwj/xABCEAACAQIEAwUFBwMCBQMFAAABAhEDIQAEEjEFQVETImFxgQYykaGxFEJSwdHh8CNicoLxBxWSorIWM3MkQ5PC0v/EABoBAAMBAQEBAAAAAAAAAAAAAAECAwQABQb/xAAxEQACAgEDAQYFBAMAAwAAAAAAAQIRAxIhMUEEEyIyUYFhcZHB8DNCsdGh4fEFFCP/2gAMAwEAAhEDEQA/APoNSnhZ6WLiplfLAzlPLGNZEkU02Uxp4iKWLn7JjgyeOeUGgq1p2xJUxaDJ4l9lxNzDpK1aXhglOl1w/wBiMd0jCuR1AVeBYYnqO3zwTWMcNUYATgU4bygPPCjZnE1zsYDTZyY9Vc8sK1mxA5sHbEDUGJtUNyMIbeOGEqWwh2gGJNX6YUYLVSSWwShhU18To1cGhbHhggOEhmJwYVcAPIZjhejTUE23x169sDpNJwQEMxlyplTY/LCzZo8xtiwzFW2KmopOKw35Jy2I1MzgAczImcFNHHAnljQmkTYNp5ziBp+eDRjwwykLQDsPDBaWWn/fDmUyhc7QOuDpw5lYG29v3wHkCoksplCBEGJw32kRGOClqPe5bR9cTehPPGeUrKxR0VceetiaUowvmDywEMwwrDrGFayidgcLrUvgpfFo7CcnqlcYC2cGIVXnbAChOM3eRL6GFbO9BgRzp6Yjo3ttiGnHd5EGlhPtbYgcy2IA46Bju9R2hnjUY88VOe46mXYjMVQuoylrx6dCD8sXaJjGf8VOFTRSuu9Ngrf4sf8A+iPicUxtTmo8E5rTFss8r7Y5RzAzCg/3Svr3gMXNOopggyDsRcddxbHw/KogVmIM7Bb6bggmQZUgwRYgxcddV7FB6ebSmzEqUJZSQBOkkaYYhu7BBF7m1pxqz9nljg5Rd1+fmxHHkUpJNH0wpgwo2x0oJgLHQ/P+TiVVmUfz588eMu3RfOxt7l9BY0oxwA4y/F/avO0qgUZRCjEAVAxZSD4gCD4GMajLVWIBdbxcDrz+eNWtNJ+pKiAci2Jo+C1qMAGDPPAVpE7DA2DuE1Tg1MjCd8S2sRg2jiwBHLE0acV/aHBTXx2wBljvgSNBwFXHjjwwbidTHHYRvvhQpfEg+Jdp5Y5SoDVnBT8Jx1cpJ2xJM1YEAfw4mman0thlMGkYpZFYEgYjVyaiIGOLmse7ScDUw0hkVQBGBPXvgDsccGAEbpVcGFSTivDWxNKkYFhosgcLV1vIGB0q+GRWGCmLQkMtgy0MHapjwOG1BAGgOmBNTAxJqxvhJ8wZOI7FNw9cWkb4VqLFiMG7XC/EM3ppO3MKYjedhHrjqOsBlxIneZPpNvlGCaYO2Mf7Of8AEZczmEpGi1Kk6AU2Yydf4Giw1LEeIIvIxuWiIPpgSi1ycpXwLThLjfDu3y9SmfvqR68j6GD6YsIB/LHDt8PngKTi7QWrR8Fy1YqWDbzcdD+lsXPCM9DKyNpUOpI5TOkR4jUficF9ueDilnHjuh4qA9NfTwLAiOoPhih+zOgLUoLfeXkT1XoY+uPbz5bwa49Tz8aUclS4R9+yVUVaSOs3UH+fQ4cpNNib4zXshxY1KAJXRpY25jUZII8GkYe4hlnqE6W0kSVPLwBH++PjrqVHsaWwmeyZUlkt1HX0x2nnRp934GPlhPL1nMpWULIizTJ5kWsPU4I+RZUUUTrg31m8X3gXi3jGMrb1N4Zb9V/RW9kpr3CnMGo1xCiLAmTe18MpXjlhKiTuREi8cv2w4yQDtj0+x5NWO3z1M+aNS24JBhMkDHnqg+eB0NvU/Ix+WOoQZI5n6W/LGzURo6jCfLHXqgyIwNbkkeXw/fHKBuT1bT8B+oOBqDR0C+38/hwwmUJHTEFqgOesAR1Jv9Bh2ngIAp9nPTE2y2m7bC58ueJUK/d7xuCQfOeXxEeYxHiE9jUncqRH0GGQCdDKDs16wD8r4WoLJMdT9cWDGLYQyD+9fa3/AHNhrOGxRA3xDLe75lv/ACOA5qsQPiR6An8sdy4hQB0GDqBQatWGkjxA+JGIsb4WWtq0f3kt6QWE9OWCtUGuOYE/GR+Rx1nE5x7ROOBsGRhGAEgExOYxIgFh/ifquIZhY033YD6/lf0ODudZJWOCoxPPAj3RJj9fAYNRpQoB35+fP54XcOwuySB1hZHmcZzjPtHQy7lahI2lhBANoETM87A4vXzJk84Jt/oJH0OPnHt7m6L1dKrFSmZqMoJlRvrGwPQmeUc56brgriim9zUD2moMAwciOeloAPUxEYouKe2lNqyUKTSS0hgJB038gQ0yD0E84wGe420BQwUEXGkEX3sdvG+EuMNUoIvZsVNQS0C5BvffleB+uEgpy2fXgtPHCK1K9uS+zlJEqVmVx2OpnRiYkTYKIkkMHgCDCg4+kcG452gRKgIq9lqYGDew3HjJvGPhWZ46alHQ4UntC/ac9OkAUxyCCJC4tf8Ah1xkjiAZ3YU9DBiZNtSm+5ABAxpn2eSWuzDHNF+BI+5tVOmegY/kPrj2YzWltrSR491S0ev83xVvxVVKq0jWoC23OoFhH+Jnx+sX40lQFVkMQxXULHUSqGx/EsfDGbfkrsVP/E7KLoo1SpISUeBPdJXSYBkjXaBycxeMYvgtEvLU2KaTqSYbSVvLyIK9J8eePo3GM1TzWXqKYGumVIJjS92A85SQOYi98Yn/ANKpT/8Ad7Ro1atCjl+EHeduW2NuPLj7rTke/Tr/AI4M8sTc7StGy9js4CTTcDtCNRgaQRbUQATadJ9TjRSRcctx0/bHzz2cRaWZLotQaXamq6bFSpMknxB3IuuLWv7fA9qyIR2RKlWszkFA4UAyIDXJGPG7Vgc8n/yX2NuPIox8W3wNhmYYKcQopePp8sfPxx+u+XTMDNaVKhzT7MAi9TUvMkjszsb/ADxdUuPvQZFL6zVJgxG2u/OR3TeRvjLLsE3LU1v8Ph9CizxqrNk9AkE7GOfPzwDN5rTSk7/pJ/LFL/6iZa3ZuR3gxRheSuiQQLLdwAZPOYwvX46HDU/v0qhV4Np0JYGBI/qbxyONnZ8coNvTsRm09rNQyBUJj3Fn/pH7YBlqUKg6IJ84H74zGa9uBregyglx3WUmO8O8N/uk6TflsMO8T4+3eNJwkCSdOtt2ACJEMCRvzkbTI1OLZPUi0o1lGlSe87ORY8mJudhbA1rhYJvLVCANydZCgDyJ/PbGJ4RxiqXLVmKdjdQLdoY1EFZJQRIk/lizp8aEK0OQC3uAiJDOZg/iInrEbTKuA1msyamWLRqkAxyspgfHfnjtTi9JKq0mqBXYSFNp9dp8JnFRwnizKlLtAJrGDHJwgtG8EiI5YrhmKVSv2lRSoZoqXB1RpCIoNxbSxUH054Ci7AzQ0s2vaF2shBdPHSIZ4A3jbwvzx3NcUSqlREbvoyo6ndSSsWPIzY7GD0OMZQ4lWarWAUhKlNqiq09x2GgAAWnS+pgBv44Lw/MaK7uagqtUFLXpUAF0ePxEA3gjlN9sUaS6ipye9G+Ld4noPr/Bis4fVtWnk7Afz1xluN+0DvPZMRVJLimfdNIyhuBEwhMjYEdMMLxV6VHT7zHWXM3JAVe6YksWB2+eF0tdQp87Gmz7RYEEqlQkdO5F+m+H9kJ6KT8sYLMcRY1FZU0ItTMGQZ1K6t7wJkXjfw22xb5r2i7yBn0KXCusXg0tQWdx3pk9BFsMo3wwSbjyjQUyC9MDYU5+S/kcERf6pH9g+pxk6HtISqMXAYq6AxY6YC72iwk+e2LLK8eDPVYgLUSlqNMkXhSQQQTaQZO4ggjbB0g1GhakMCZLgeZ+H+4wtwXiJrAzp7umCuxDLPU7GRM4Sre0tPUWW4p03drj3QU2AmT4W2wKb2O1It8uvec+IH/aD+eBU8xrrKRBUI2nxMpLD6D/AFdcKZzPBaVU3BaoyCLnkpb0AJ9Mc4fxSmzLAKaaAqBWidLMAm1gTEQb4KTC2iySTVY8lEDwJAJ+g+OGlc4S4YSVOq51t9cO4XcOxj/+fKLADnudoWACBtPI4rs9xLWw1opQ/eKMSu9v7pDco2GJs6rc6yLgmYjeWAHuk2+GAnMp4Bhtf7o1HnbY3MnblOH0MOpGX4lwSjVqrFPs9A0tpkCZ97STvpBPmw6YyfGz/wDVKKMAq406m5ja5N8aTO8VChoA3JgeJ6jkBAxic5l3q1AQ2m5JbaIvIPW1sJ2aUpzbk9lweh2nFHFi25NtxL2JGZTtez0uF1OEUQTffTABMdJuOmK/2H4Kn2ipplStMCHaB/UZRHU87HfGr/4be0Rr66Dd5woc1OoGldoA6bWucZz2gz32fPVnUQO0KtHIMZDHkRq3BEQTjoZcjm8UiGPFGWKUoJWqfH1/Pga8UxCvYwEtJkkhY8gACfTEKFJVae5pcydJmJqLueTSxjnY4Q4PxM5qm3Yhy9NqaVEggDWwVoKyCBfyAnzb4hkqoCGGKEOxXT7opsFF+W/WD4b4q4Lgx65cksvmoqOgA0OQpfUPfJOgjXeNJAna/hgXDaTo8FSdfdJuT31gRFjcxy3OA8OUsj6ypARHBK3BbUpF/e2B8ALRIxcj2dMUG7y1KlTSzLJCwhAZhaR2gBufhNhFJJ2GdtqthbNZZUpmnSuebVGAOpSQSdW12uLn54hw7hQqagv9MipDF4YhQpJ0WBknrNxHjh9+GZkV+zV6dSoo1FmXSHUCjpEw07lbzIHgMAo5Our1VSlTJdwgRWYQVLj+mSCQBp1SYAAHK2BceKG7ua3Ul9f7KXjVFKQWkINMKO8VAMA1JMLI3fSR4Dbkrwwu2bQ6YCr2Y7pOowyGoTJAOlpZjBMCzEYPxOlmKjUqdEQ5d0dQAQQoBY2WdN2NhsRik9oBm8uSHcw3IF4EmyldIiJtbmN5xZVx6mdxnzvsbg5dauuoSoZ6R/pgHVJpjXL8oi8eI2bC2VpdkyNUo9l2hLkTJIGn5DYG0/AYrfZ3MxQpsapL3lREoF1IBM+93oNuQBmIxZZ3OKSVqMSxUKoYHUJgbxDf5CwxLu+hTvfTc6OGdm6uUp6VdESCNZEBi3haR0232DGYbUFdZIP+pu7Hdqx3oJ2gwbztdE5llKMaTOO00qaYklhYAp94nTAKydxab94UXzbU6FFdAmajgQQLFiStwZUKLje2+OUaRzk5PdnMxTHZy7FR3dKiASVjew6bfxQZviy0lpUWUoNCVWdWuEGpnIETe8gxIsDcYd9qMn9kekXltcCZLlgJmA5JkAgkbGAdxgWXzC1cxTCsqKcuHLjfTBZZsSpU2ImASLGDg6YpbIXvJN7sczWcC0tKoCahbswfehWYy3hET5DCXDM6vu94dkWYSp7wiTuJMETtNpveH63B9IBb+rUM9yPujmu51bW2NhGxwpkKKt2ishpuXBXuEOW5KA11PMEC885wi3+RVvbbks6XZUQzhWqdppMNfuKO+irBJEgi3Inrfr5RFXswsaaoNR/vDYkOD7p5k84HXA14X/QFUhgKjNSjkFWVERzsx9RvGDe03B2ohK3aGO1poSJB0u4VtV4IMmx2JG0mabEd2DNFKyqqsyAErUCAH+lI90b8iLCe8emOqEKEAkIzsqgbgFZX069fQYFwmjVroukSCqM4U6by5BVjcQZ2I5YC9Woa1bL1CCaakSQNR10iwJKwDs1x0xySRzlJoNmeCU0WsvauzgwgLkkq0w3T3Tf+4eWFMvwSrRpHs6pq9kVXv8ixI70XAEaQJgSp8neII6IatWmG7OARBlbgdx+Yn7p8b8sVf/qDQ1VUVqtUzKAd0NradcTbTH69WUFJVSF7xxd20Wecyr0kZHfSwAdmESobVMapAJMCLm45iMZ/hnGsrTzlVe0Z9VKpTZnkLNl0EsCQbG5ESbm5OFW4RUzLscxVFNgpKqzAAWJUs7W022BLGN+WKzOVxVBSqvZZoEr3hZ2HJz91+je63ON8VWKHr86Elmm+nys+qezVTsKIY6P6zCCpsQDpEAC3mbfAYq89laSvLOBAKyWgkFy3cQG4IItfpcb5f2Wz/dWg8hlLEjdSIkR0g6p6gr0xtOK5nTSSYapfTYGCxiDqF5kW5HEXCMdiqnN7vn4/QT4hm+1p1CGZEqAqp0kXqMGb3ogwCIMW6WwDKKzVKjh+0d1WmGBtCsL6jzOkXiJQnniw4PQ1ZWGjs3eabEEBjEEQYIBkrt1jHMznxJqU17NKP9PRFxMzI2PMg85wqi72HclW639QvE+JCnoRiSqdqzEEqC0BEDAXIJYtbaAYMYXyfHc2KaLMsiKrk3OoATcjy5md+eGcxwsVK6lKwRdAaoLEk7kRyYz4WbC71ixJECSfui/jawkXgY6uhyrkuF9nFGnUxMM4I6qZIHhFvhir4xwVEytQg3HaVA0b9x4UzyGrfqBi2fjaNIDAETI5xpO3qMZP2w4mTlqaLfW7T0hYMfMfDE5TSLYVrkkjBZDhdTM1CqAkCSTyA88S9p+EpSphUYFlhnaRAvpFjvLEDyxcZj2gSlSCUaSmRZmEx5DbGXz1UNQqK8DWQ2uJMqCBC9LnE8Tbkn0PR7RGcoSL72CziZelmM3UdFOk00QMJMaWJC79LYyuS4o+Ydi5A7RyASCSSY7nz54abJL9mcgizsQbqJNNR96IEnn0wTKcGNGnTLVaKxDHvyZ32AONMlCLlNvd/wCDzcU8kaUNkuS+4PxitlKWqkSVB01EfY1EVdUHcEjTfy3i9xmvbPIa1zFTMHW6iaSpqZQUIam8CI1XO0g9MZSs7ulV0nsK1eoQxNgBA1KDfcgm3IDFVR4VTqUjrAWotWC07JHeEc4Nx69RhcdLeY/aEqTSNkvtJSzlSmMu9SmTK8lvB06lJIKyAsERj6OeL662WVLpoqVHMfhUhQItuT6Y/P8AwLLtRzCkghFqLL81ImQCOoNx5dMfauF8dpIKa01tDAAzYRsdV/vc/HDZdGPrsZdd8lnwjOTVrVDslJVE2gs7Npn/AKfiMA4HUbTmsy24qto/07x/kYxS+y/EtKV0faS/Mzzgar2II3x7gvH1KZkPKIJcA8hMRMxO1us4yOe+3xKwypwp8uv8CFfiDZeKzswUHQQh0swnVdgdUG20bLfEcxxNHydJhqlnqa1ElrBIJCzbfvG3XB+Ee0tHPAZeqgJy4A0vs3IwVuCSL+nSx2yVN20qEWnqAeAItsq2gKDAJ5nawOqkLhSaKZcyzL+uCu9jqD1aykoFpFlGnwadOqOZ0k+UY1vtbwtnXtUj+iCjrF2l6Tgr5BflGKvhWYNHOqjEENdSGBkyoUEb7fTzw43HL1qTkh6vuCPvAnbraPhh5ZGZotO6LalwpHTK03YrDJXSPxodbCOh1HAeBZAZX7VUFyXhYnYRC38TE+GKP2i9o/s+ayTEwoUKRzuvLrO2Gamfb7Ax6FnY3mzFmknnAnb5YR5JJOv+nWtVPoG9vciMwcuZAUXYz3oZl9zqeXr54reL+z1Nwv2fuVUVQyKQJQDTeTJPdUSSJjEX4i2ZoUa1D+oVRkOmCQ1rkEGD0tedxzouAcQKs9SiwNVgUY2MS0m02n6r4YdTb2FdJ36mr4S1XKTWr0BoFMIDTIlQDMlGa52FjNhjKZri5ZmrLV7Mgkt+IMyt92NYgwsjYE9JGh4JxhWoPmsxUBRDBQstjy1DkSdliTigr5mjmM2lOq1MVO0DgI06g8Pp1D3rRaf36MnpumjrVouMpxOupyGSdZIqGpVb8KKxNNSdi3UeEeONi3ElOaejpDDQDBv31Mixta3qB0xh8hxIPxKopIHZNJJ3JFiFHMDUCcP5zjS0eI7zUcBtN/dNt/Aj5YSclGmdGTe7L72UpLSpVwxMUmKk8wqliJgdDNsJcdVHShmVQBqjIrOCSHDJUQCNws1CZgcvRZ6xOT4gATJ1SZg+7Jvysd8Vns3xTt+HJRJDVKZABBMXaVnUdxN/LBU3Wo5tcG04lw5639PtyCwtplQhkX0TLGJiT8MLezOR7KrXDQCpIWTupd2RieuiPhgfEOLgcQpg1NKlYgMRM6oNv7hGF6udRmzbEahSpHSTzN7mPl4ThozTOZU+22TFVi1PSRVNEx+AqlbWWEQY1A85PSMad+DUKFEPD/06J0ku8lQpJE6vO3jtimXjOrIqgu76gx9Lk+JBw7xuua+Xy1EMA1al8+5b1hhgPLfhXoPirWnJ1xfyPnnCqYSt2hJB10lA5EdmGqEz0BQDzbG3fiatnaIqJ3aNNHMCTJDQY5gyDN94sRjE8W4LmGqPSqgLl6JpsRyZqgRTqMg1G7phAQoCXPInbL62dajVZQaaTablaaqFV2WNGpb91b6jti6hw2+i/gOXKvFpXV+9uzd1fZ+lTy/aO4KU6ZZgRIYAMTEwRMwB9Dir+11ab5WnmNLmqtNp2PeNkYT3umrne3W/yNVK3D6K1DIZVRrwbWIPQkDbHPaDL0lzNGs6SQ1JEN4B1chtzmeWkYXUokn4lYvxDh1bvs2n3feUgRpBN1Md2BEGTcXBviu4G3a0VdCVBAMKTEkAkCehMemNFxOsKozNMSIQrYbkqeZsd487Yo+DUdFJVYjUNwOR5r5jb0xyla2DJUYl84ZHeNhG/WZwtxSsXolVbvJNRQNrDvX8vHeMcy+VJ8Abz4YJUKKhEk6iBAF28BbaRJPQY8pNKWwP/HxnLJreyRQUOHvUovWZhTRTC6p7zH7oA9fhipzRZkEdbwNsa/PMXhWbSi2A29ABt5nUTj2XGmyAALyH641LtGnejf2jt8PJF2ZvO1tGVAYQHZTB6A7fBRfxxW1eLNVOmmGZjyUH8sWvtDwyo6P3i+mHBJkkCZGw2BPwxYexZVcqhAElm1WuSDzPgsQPHGp5IQxd5Vu/5Mq7RKKenhivFM0VoUaKqVOmCvPUTDbeIxecM4aKdLSwVmgFpEyQLfkMIZHLK2ZZm3pT6EsQPhf4YuFe5n0HXxx52eeygvmw9rz7pfBAMjR0IFsDzgC5MEk+M9cceg6q0HvGCPG9wfSficSdBa9xv+2OK0gamN+Q/XEdTuzzJzbe53L1WpFjqMkX8rwB6SMN5DNhHLQjW0lXWVIJG6mxuJwoM7TUdmwsR187/PHOHKuk/e7xAnmJgEnBbdauDoTppJnfsSliygKGkygAPM7jxm/7R2plKg0lahB06TLNcREaQYPmZiBhiq0ssWG30/nxx56vjHS3wwvez23K95SoU4ekV0Z9pkglpgSLxYm/OIAwf2lp9vmFIckIxddNoJvY+JEz44i+WMkg+9Y8+XX5YmVUyWm3Qx0/TD9807TJuTrcL7YDthlzIL0xfc8hvovuDJ3wz7I1OypVqNQxTqgkCRaQQ1z1328MIVqpJhRpuJMz5AfXHtRAOoA7eUc/ng99PSkHvKnqFOD06mVf+izOEBIUWVmNhqY7zY4O3DyK1Ssh0tWYlgLKJ3Mc7zH8l3LkwL73xPsyxiQPPCS7VO/5GV0VWe4aXIYhQ3dvpnwDvstgZ5897YrODezxSrVaEIBCgsogyGBZVJI+f6Y1NJPxQRAEbz4XthTO0AJCEz4LPOYgQAN5OKY+1y0uHr1Fk6Wo7wHhq0Ky1kYnSSDsZ/ESTf8AnxY4zFauaqsQ0KA0baCSsDzP8k4llKLKg1aR0085MyMAqMpaxgjb0/fEO/m29xm6gkWvDH7OjmgXJNYs7TvPZhdh5C2KjgrmgxIEJK26wSx57kmOlvhF8wphb7XMc+pwanTiVm4g3HT98M80q8QuvU1XQsvaCmWzNCuu6oLbC2ux/wCqMWfDs5OXzUAa2UzMgXF+UjnHpihqZiCAST8/hhjKZwohuO8L25fz64H/ALE3LUWjJJsRTMEZHsaYYMVaJsZZY58/HF7R4opfJIbRSeH2EoQPSROM3l8zLkLyDWPLyjqet8PMgZKcqoqKCJA/GVJ38Fj1xddpcH4iUJqXBLiftCgWXJ7Rqoq2HIGooBtsEex8D1GF8r7S9rqQr2avpYksoOtQezg396dJnaBaTiGYp0+0QuVDE94mzaCTqVSefQbWxU+0vDBl2VqFRtBYBNUFw/3RIABHOdNtPOZxvjmUqS2vg0R06W30NbwVWEI511FOqoVssgiFUxBJkXN4npi/zXG0rZulTLCUsVBJ7xBME8yAvpjLey3EG+wQvdrUqpVyZOppmb7yr89r4FwtRl6dUhJqmoKpqM19Skn3Qp3LGRMmTeIGEyOMpaJOgKXVGszueinmWGpdDimCBNwEuB0lvHbFJSzhudyxLMQdyfLDmRzn2qlL1W7xBIZQofSAVgR3SQoMbWG84xmezz0W0FC1p1IGg+PdtiGbs8sj8EqHc9O4RyqLqcwAD4x5Drz/ANxiGXpyoqmZYHQCbIhuQPE7s3MnpgmYyRZiZteFvdh7sjYx1xzLFly4YaQy92KgJUwSALcyIxmT8NJ7tg8uKl7gkYuksRG1jMweYHwA9bYQ1IBOuCfHqPlOGqdQtK0pYBYlthay36CBHQYHwvgiJNSswY3sPj/PLFVpjd+yXJmWLXVlfmeLog7ilmYQSTa/L8zHj54U4XxL7NSYBC41gDlJg6z8R9MXK8HBYMUA1GYJ92OgFpgAR4npewTh9NVkwTfSPz/fFXmxRjppu+SiVLSjMpxbRqZVlqx1NJiCDMDrY4szxR2o6yum3qSdrdTyGHP+VoxHdAg774K2XXWJFk2P7bSPl5mMJPLjl+3clkuTcipymUq1BqIIEwJ6cyfp88WiUVJ06oKiem3L44saRVhIOxj4HAa9EB5gT4AD49cZpZ3N+gncKKtFTxGiAmuC0HZufmB44FkjpChNRk94kwFMd49dj/viWZy1RnADWuT4H+RgGTPdYq25uvj4Y1LycmST8V0XNNybjbYeUbnpgf2m8wd488DGaBW+xPxOJ0aoKnw/m+M2n4D62+GSyeZ70dZn8sdqZqCxi3T+eXzxHsrg7eWIpJeeXyx1K7DqaSXxGMnRYKNRBO58sFrVQNzygzy1TBPQftidLrhfOpIJG5949I5xO+JJ6pbln4Y7AKuYNNTBDEG97iwN+tz88OZcMXRogBRM7+O3M4qUalamAStgzSFmbAkHvHzFtrbYt3kAxcxYDp18/DFcsa2Eg+rCjLmNRNx12whmsvL/ANYdwwNQJgHbSR/dMSeeGKtR4CgGCL+fQ4DpGpRVPbsxgU0ayiDdknvHlePDCY01v+fnzHk4y2SLA0lp01QFm0i1/CBfAMtlEdSSsHzPwF8Cy1RtRlQoRAABYA9Iw1l32nnOJO43vuPam7a2D5ShTpr3uhJjnhbJ1tQYs0czsIAn3epj64Bmc4FZl1MpjUW7pULzkG+23XC9QgQSNVMaSxWxK2k2sTF5th44m1b6iSzaaUVwNag7ELPdtOxBi1uQg+tsODLSAsgePpefU4Dk6gVVKjlE9QtlJt0GDVKwDIJAZzEna0T/ADrGJztypFIJVcigzpCVCoIJOlfGJkgxyIHnfFtSrQ2kc4MC8QAB8cVNZSamsy3e3HMjaI/m/TDdTiMVI0gEDc+g+EY1ZIuSSXoYsc1FtvbcfzOUSZaGsZkbcr/E2x5sgjUtKmx5HaYIBuJBE8sV4ru47wn3jCxcCwI68yPMYINaKRPPc+P1OJKM41Ut0aVlSulsNcMyi0EJadQNiNtEQAY5zeY6zywXh2bDlwdjbSfEQZHr13nCtWudIUgkkxeTsJ93nbyF8eyuZY6A4KnYyIvffAlqlcnyP3m69BniWSkh2PdAURtIEATewsBOLTIe5GqdJIvHW3yIxn6OUTulZkl9eqGDAzDnUJLK0RyFrYfh/wD7Z7v5xh52klGe5tjmUqTViNSvpGonbzuWggA+W9tzhTiubLqKVMkM8kqbSAC2ojbePHww4lM1JKrqIJ0g2k9R/OhwtVoVQVDhS9mKlSJGzKpNiBPyB8cNjSTvqjK26a6MXYMqooTSzGagBsP7ZBgTHwEY9lKepRoVZLET0g3M/l1wBKMMygtpklb7C5+W0+eB5UMDMk6QT8SYA8zi7Vp0Ze8dlorg1Gp/h6c55HwmQeZ25nECneJJJtAIi0dOkb7fTCmThaxaffg3PQTcee3rg1YkAgCbb8jN/QRywjjTpei/2NKdq/iFSqLBZFrGb+nS+HKUlCEgnYajA9T8/hhJ8v3bWJXfxMfz4YjR20mYlRbfeY/yb5DfE3FPg6MnF0wqZy6gwBJMCYABsAWmRMtYkXHliVaudRYCbCfDnGBU/eOqkAus+6fd1dSDDKTc9J8cHzCk7ec/p8sdKtQd2uTlVpgLYnw+uF6GXEEhRJnw8Jwwr6N+cDwA9f59MRq5gAkC0C088BWtkBpPdgKwAAF7En8rY7Qo6pOyraPE7/7+OF6lcapNwRYfpg2WzHdAAI1S1/O3nizTSIKtRKudgMFpi3h164mhLCI9AMJVKrXgGNv3wi3VIMkoux8ZiAfj8P2wN8wASpk33+g/b1xzKkWn8M/r9fpgubCLANmKkj4R+f18cTVJ1RXdxuyvz2a7JpRbagC0AksbsdY92FgAT1tiw4dm9TAxEmDJFp+uK/P5GqEphWAtGlmgkm52Een1w9kqTLAMbA77f2hR9TPliuTS4HQ1qZa0syNboRYbfPFJmqiFXSmNdUmJBIKGZuw7ouNheQDywxX7QtZt5E9AR0wrT4ktOoUBLT1NhZibndifoo5YlihW65rj5epWc09n9RvsavvVXk3JNth1gb4lLEjkInxv0GA0szrI1JuTF5EW5bThOrXZ3Z9gojnNzt57DDKDk9zPKaXAFshFYd6Q0DynkDN4sfhi1rZjSQUfSSSNIAhvxTa1h8CemKSlxVgwBsWO/W8RPpizy1M1CQ4AjVveOX5HFskZKnPohYNcR6jZz66ZBB6frH8+eJppJGtZmNzAVRufXp4YC+QmSttKgAcgfDxkjHHWVRBTZgYXVB2jcR8fLGbTH9pa5fuGKhR6TClcEd07d4GJEX5Wwjnct3AG96BcbhuV/CfkcP5SjphYjSNvLf5nfEMw6tHW9vANf0nAjLTKlwdOKlG2M5HLoq+YifAbDy/TEc1XEtH3SR+uEPtLLVAg3PpAvbC39TUFBuxMHkTEzbxtjlibepsDzbaUiOfqEAhqgAYH3ASwEe5f3ZI6nDtQyitqDNFiNrDYA7eOKinXDiNQVkG5neZJHXoZwzmcyFdO9qIEqN1JvLEzbyxqlDhEVLa2PUwSQrMSUkC34r+N+UcrYuciNKRaecHn8MV/C67Qz1ILCACOc/pP1w7SzCJ3dSgjfvRfyPw9MYsjbemvoa8aSWr+SrajqAfX/T1gAbCRAuZsCR4Yrc1wuoVLsStSnsSzHf8AykgATYYUza1KZYBjpqnbYHvTpaDy3PjPTD2TzaEJTTUrFpIaSYHn1xv0Sxq4v/gupS2ZyDdiNOwnztHjg2VSVAFwTc/r64YzYlYESevL4c8ByVMQAGBYWjkN+XrH++I6rjYFjqQLNUF7UvplGW7RMROxHVTB8x0wSvUMG4vMf6th8Ik/rhejmRr0F2kkHSBKNHwuIi8jDeaQhlCqArDe3wv5fthns0n6HNWm0CyhYhmkQqqLjyBjyP0jDIycAy0E2B6TzPUk8/LClBzpgEdPmTPTaT64INUhQZ03gbT47YWSdgjXoM5XLEMy64UnUY3vzgiPe5i+IVnI000kxuTvG5Pny9RhWrmtLHtASqt74veO8DGy7CPDww2STJWw3v0Jj948sLKLTt/jH2qkERNVo7x6/l9MKV6QkmL7X/TDdRGKnQJJ5WkKOSg7m5xX19TEIqxI/kDe21+mBjVi5NugrSWVMC4Yj08Ol8OUqhYBR3ht4DkIwOhmAsqfu/U/XeMNZWQFYg3O0jnJ5nbbFsjJRW9B2AI2ux7o8jvGE69JwCfhyO8lm5+QxGtlyKqsQYBtJJ0xMBvACTh9CagLEkoD3Rz+MXxLyU0PWu11K8VWYWmYE8hO3zPLfB/shXU2oPWIhV3IkdJ5b32wxRKNUMLBgW/CCJIEc/EfuRZ3IEXUP1JWJj8I5R4YOtXXByxur5EMyxADPUFRxB0AiBBuTp5RiL6i/ahtUKLGBECJKm0QZnDb9hTUmi69oZ7pvqMXVhuPS2KXK0jWqHWygq25HxFriPljTjppvhL4fYnK1t9/uW1WkaigK6qp70k3Mzy3In8+mFBWCt2bqaiARLLDLHMQJA88PcSyilQFEtEa+Ujkeg5DFOOIFKgBOkoDLKZm+28HAxLUtgT8LLE5nsmpqhkbyTYSfvYWzGZEOqSwLAlptvyxN+MK7S9MEQLCx85g3vj2RpHS0rJNhGwExf1+mGS0q5LcjKWp1FkKVViVmYWIMWXxHQzOLTLPppgwNTliJ84B8drDqcCR9bMBEKLeuwEbeQv5YlxXJ91L2HcEbSPetiUpKTSew0U4pyuxh6DGmp1EN7x6HnfC2bzTVaiguAqGRpBgtYAGDqiJv0JxyrxXulQL2UA2M+M+WK+nxJKdNiVBdz3FjaJ7zE3nw+WOx4pctb9PctrT4fz9i2yZ1MQGHVr/AAHgMOUaGlTVhDpDESbxvfqSb9L2xV8FrUuyLkN2hgPN5J38h9PHFoabvTAVSqmFDG82kgbWtc4lli1JroPGqvqQp5kEqGBBKmT+c+I/LBYUSaYUhZmCLEkapnY+HhjiZBlmYBqArcTA/MQdsVv2WmoqGkJIAT+4sN4PSLR4eWJpRk9n/QyckvEhSnXM92nTdLExczF5kyG9IxOjW7Q621Ugp0tpt7xt8DuDj2UzKUKcohV2N2baRsPDfywzk8xKRWOrUCWMSZJ7u3gbeWNUny0vh8fj6kedrD5ZtdM6SzHVK3gnT05xafQ47S4g5mRSFyO8N/EXuOU+Bwh/zU6+xy4Cj3dZEkGD0ty/kYEOH2AZ9cCAZMR0FuuFWJfu9vUbW6Wkhlc2wUBk1iSLj5DxH64C7/1mBlZUKCd7+XXFnn8uyghZ7xljzJM2nl54T7pW6kkSBJ90zPpvi6kn4l1G0tbMXfOllKyQZje8Wj5HDHCqRLM77sIA8Ba48TbEMzkGVRMLI5bmNgJubYcy9AQZIBLAD/TDH/vOBOUdPh6hjF3uQyq6mEuqtTjuaeRG45bR8cTzHEF1xHUbwABuBGFadXTVqStwAJ9LX5zGAZHKCqG943B70AqYvccthGO0LzS4pf5Ot8IaNXToK3FxAvvz6zbHauZLPBimhBM+6w2vPQ9MGp5dKbmruY0gTbkIQef1+M84+tZIa0HunVffYTInE9StUvcOlpCVOkKYIy7M5aCQR3SOZ7wA+BxaZOuygR3gYGjQbeJO1jzB+eKuvVbs5qVCrAyVgjlOkehuRho+0lM0mABBAFwOu8Xjrg5IykuL/Pl/AYNJ80WNfOjtKMIxEwzjaSCNUD4+nxDUzggCdRE9+NwSY+H85YTy3ECxOmy6Tcm1gIEeZ+uAUqR968i24NybbDpJttiaxJc9P9nSm3x+cE8qlyOZufW9+n825uZ6qeygcroR1EfpyxHNUtNE1CIAgmDfwHjfFX/zAuq/dSeViQOU/wA3w8YvI9S6MjLwKn1JUtWkh2jUZMnfy+vxxatmQAqD8IAWesW89p88UxkadDQ2o6QVNuQkneR0xZZGmtRgHBSpcjSIGoG4Jnwkfnh8sU92Jjb4XJaVl0ajsWMTHK0fEx8MLZavVVZGmoWklSY5/db42iPHAsvrZ2RnGljGkke6NrL4R9fPmakPpFQvp3cbieQgWPUkTjMsf7XTNNvzIT4gWLlnpLq7oCggtIubjnHLyxJlp0KSlNRqOSAWEG8SY5ft5YFmVCwaZqlmBAB+PK5xLs+73pdl7yg7gxsWFjf4Y01svT0Ivr6jKZym1JkYMAqQCL96fetFiNx8JxnKtECBczz8J6emLA1EJIrOwDAFSvXmYiIP6YFRogaypJQkKhIAJ6hfp5+RxfHHRfP2JSTktw+Vzaos6feNmO4ABm3Mm3wwzlMzC8hKgfEtiszCGQGjkIF/jyGHhQWVUsdP9tyeQj6xhJxVbkkmiWVWHkG4+QED6/TFg+Z1kknUFBgQNz3eXkcVlPUgYgEltjviYbTS0kMDvIF5At4ec+mJyjqdjQlSo5xGgz02qrcEgEmw6QBvINowPhKq1QhAVIB7pYanHMBiJUkDf6Y5keKP2qdpLLTuFUWkbGAOR54UqIgqVO37VWZg8LpgB+8N7zcYrGMknB+3/OpSNcoY4DQp941da6GI0zczNjPQYus77RF6ihTopiQuqJiIM7iTPpbzxRZLS1RRS1EBu8WHIDnHnGIcSUPVlG0gUw3kdo8CTf1x0sankuXp9AXKqTr7mmXii1G0gsadOVZ58D6+IxTJQqo7MosJCkiww1wimgouJ96xPMxckk4Hls6zVdCVm27se7bcQw2i09RjPFaXJRW3xHfi0tg8tTJQVWHaqzHUSIACm1uh8cOZ3N6Cpo6TTYat79I9LYcyGeF0VgCZ7rWPhvbe/rim4hW7MyaRUg2ZSI5SNjjo3OdNfny/oMto+E5/zWqU0CkrCTaCSSJ70T4nABw51trAG4Goix8MN5TiVcoYKojAhWKgEmOURPnGLBK+X0gVkLOoCkg2tbkfrfFHJw2UfpuBRUuX9dhque63+n5m+KDKDb/I/XHsexHB5Wa8nmRaZq9cTyDYW4ddTP4j/wCWPY9gLyL2+4z8358BCp/7L+n/AJ4e4eIp25lvkpjHcexfJ5H8/sQj5l8hTPn+rU8NMf8A4qh+uHPZ8d6OWlbf6Vx7HsLk/R9kUj5/dgeOsRWpQeR+ZWcUVdQGsIsfzx7Hsaey+SP56kM/mZdcP90f4D/zXBV95fT6HHcexml5mPHhAva1zpUTaB+WK3hYkJN+8Pzx3HsWw/oInm/ULR3Jy8kkkPAJ5W5Ydy3vJ/j+mPY9jNL+x15/oDUQ6RaWefG/Prir4lVOk3OzHfn1x7HsVx+cGTyhKR/90+f0GAUzv/8AEuPY9ii6kyszNQ9pubwDfFnUNqX/AMM+p3PnjuPY0y4j+dALhiOQu6T/AC2L+iJqLP4h9cdx7GfPyIiFYxEWgGPicD4o5DAAx3J+uOY9iEPMvcK4fsHyA71P/NsJcfWa7TfuE39cex7DQ/W9vuUX6fv9gHAHIpiCRZ//ANP1PxOFTao0fhQ+vXHMexqXnl+dRZ+UsNR7KmORmR133wvwn3Sed7+SmMex7E15ZfnqTfKLDMWCEb6Rfn7oxb1TNRAbgrz8sex7GTJwvctDr7AaSyXJuVVdPhZtumM7x9YzFSOo+gx7HsaOy+f2/oafl9z/2Q=="/>
          <p:cNvSpPr>
            <a:spLocks noChangeAspect="1" noChangeArrowheads="1"/>
          </p:cNvSpPr>
          <p:nvPr/>
        </p:nvSpPr>
        <p:spPr bwMode="auto">
          <a:xfrm>
            <a:off x="63500" y="-817563"/>
            <a:ext cx="2705100" cy="16954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" name="Picture 13" descr="imagesCA6OARI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90800" y="2057400"/>
            <a:ext cx="4038600" cy="2934295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127</TotalTime>
  <Words>63</Words>
  <Application>Microsoft Office PowerPoint</Application>
  <PresentationFormat>On-screen Show (4:3)</PresentationFormat>
  <Paragraphs>12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Paper</vt:lpstr>
      <vt:lpstr>The War of 1812</vt:lpstr>
      <vt:lpstr>The war of 1812 was between America &amp; Britain.</vt:lpstr>
      <vt:lpstr>  The War of 1812 started  because  of many reasons,     such as… </vt:lpstr>
      <vt:lpstr> Impressments of American sailors,</vt:lpstr>
      <vt:lpstr>British trade restrictions,</vt:lpstr>
      <vt:lpstr>   </vt:lpstr>
      <vt:lpstr>Some major battles of the War of 1812 were: </vt:lpstr>
      <vt:lpstr>The Battle of Queenston Heights </vt:lpstr>
      <vt:lpstr>&amp; The Battle of Lundy's Lane</vt:lpstr>
      <vt:lpstr>The Treaty of Ghent(peace treaty) ended the war between America &amp; Britain.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War of 1812</dc:title>
  <dc:creator>Mom &amp; Dad</dc:creator>
  <cp:lastModifiedBy>Mom &amp; Dad</cp:lastModifiedBy>
  <cp:revision>12</cp:revision>
  <dcterms:created xsi:type="dcterms:W3CDTF">2011-12-05T02:49:29Z</dcterms:created>
  <dcterms:modified xsi:type="dcterms:W3CDTF">2011-12-05T13:38:43Z</dcterms:modified>
</cp:coreProperties>
</file>